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640" r:id="rId3"/>
    <p:sldId id="703" r:id="rId4"/>
    <p:sldId id="704" r:id="rId5"/>
    <p:sldId id="706" r:id="rId6"/>
    <p:sldId id="708" r:id="rId7"/>
    <p:sldId id="707" r:id="rId8"/>
    <p:sldId id="712" r:id="rId9"/>
    <p:sldId id="715" r:id="rId10"/>
    <p:sldId id="716" r:id="rId11"/>
    <p:sldId id="717" r:id="rId12"/>
    <p:sldId id="718" r:id="rId13"/>
    <p:sldId id="719" r:id="rId14"/>
    <p:sldId id="720" r:id="rId15"/>
    <p:sldId id="721" r:id="rId16"/>
    <p:sldId id="722" r:id="rId17"/>
    <p:sldId id="725" r:id="rId18"/>
    <p:sldId id="723" r:id="rId19"/>
    <p:sldId id="724" r:id="rId20"/>
    <p:sldId id="726" r:id="rId21"/>
    <p:sldId id="727" r:id="rId22"/>
    <p:sldId id="728" r:id="rId23"/>
    <p:sldId id="729" r:id="rId24"/>
    <p:sldId id="730" r:id="rId25"/>
    <p:sldId id="731" r:id="rId26"/>
    <p:sldId id="732" r:id="rId27"/>
    <p:sldId id="735" r:id="rId28"/>
    <p:sldId id="736" r:id="rId29"/>
    <p:sldId id="737" r:id="rId30"/>
    <p:sldId id="738" r:id="rId31"/>
    <p:sldId id="739" r:id="rId32"/>
    <p:sldId id="733" r:id="rId33"/>
    <p:sldId id="734" r:id="rId34"/>
  </p:sldIdLst>
  <p:sldSz cx="9144000" cy="5143500" type="screen16x9"/>
  <p:notesSz cx="6858000" cy="9144000"/>
  <p:embeddedFontLst>
    <p:embeddedFont>
      <p:font typeface="Arvo" panose="02000000000000000000" pitchFamily="2" charset="77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79"/>
  </p:normalViewPr>
  <p:slideViewPr>
    <p:cSldViewPr snapToGrid="0">
      <p:cViewPr varScale="1">
        <p:scale>
          <a:sx n="139" d="100"/>
          <a:sy n="139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0:25:05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13544 8299 24575,'-6'7'0,"-3"2"0,3-3 0,-3 3 0,1-1 0,0 2 0,-1-2 0,3 1 0,-1-4 0,2 2 0,1-2 0,1 0 0,-1-3 0,1 0 0,-1-2 0,2 2 0,-2-1 0,3 3 0,-3-4 0,2 4 0,-3-1 0,0 1 0,-9 7 0,2-4 0,-6 7 0,2-6 0,5 0 0,-2 2 0,6-5 0,0 2 0,2-2 0,2-1 0,1-3 0,2-4 0,0-5 0,0 3 0,0 0 0</inkml:trace>
  <inkml:trace contextRef="#ctx0" brushRef="#br0" timeOffset="1047">13335 8431 24575,'7'0'0,"1"0"0,-3 0 0,4 0 0,-4 2 0,2 0 0,-2 1 0,-1 1 0,1-4 0,-1 4 0,1-3 0,-1 3 0,1-2 0,2 3 0,1 0 0,2 0 0,3 0 0,-5 0 0,4 0 0,-4 0 0,0 0 0,-1-2 0,-3 1 0,1-4 0,-1 2 0,-1 0 0,-1 0 0,-4 1 0,1-1 0,0-2 0</inkml:trace>
  <inkml:trace contextRef="#ctx0" brushRef="#br0" timeOffset="5970">12363 7745 24575,'7'2'0,"-1"0"0,-1 3 0,0-3 0,-1 2 0,1-1 0,-1-1 0,1 2 0,2-1 0,-2 2 0,2-3 0,-3 2 0,1-1 0,-1-1 0,1 3 0,0-3 0,-1 3 0,1-3 0,-1 2 0,1-1 0,-1-1 0,1 2 0,-1-1 0,1 1 0,-1 1 0,3 0 0,-1-1 0,1-1 0,0 1 0,0-1 0,1 2 0,1 0 0,-1 0 0,0-1 0,1 4 0,-1-3 0,2 2 0,0-2 0,0 3 0,0-3 0,0 2 0,0 1 0,0-3 0,0 3 0,-2-4 0,1 4 0,-1-3 0,2 2 0,0 0 0,0-1 0,-2 4 0,1-5 0,-1 2 0,0-2 0,1 0 0,-4 0 0,2 0 0,-2-1 0,-1 1 0,1-1 0,-1 1 0,1-1 0,-1-1 0,3 1 0,-1-1 0,1 1 0,-3 1 0,1-1 0,2-1 0,-2 1 0,2-1 0,-3-1 0,1 2 0,0-1 0,2-1 0,-2 2 0,2-1 0,0-1 0,-2 2 0,4-1 0,-4 2 0,5-3 0,-5 2 0,4-1 0,-3 0 0,1 1 0,0-1 0,-2-1 0,2 3 0,0-5 0,0 4 0,3-3 0,0 3 0,1-1 0,-1 2 0,0-2 0,0 1 0,0-3 0,3 4 0,-3-2 0,3 0 0,-3 1 0,1-1 0,-1 2 0,0 0 0,0 0 0,0 0 0,0 0 0,0 0 0,0 0 0,0 0 0,-2 0 0,1 0 0,-4-3 0,2 3 0,0-3 0,-2 1 0,2 1 0,-2-1 0,-1-1 0,1 2 0,0-3 0,-1 3 0,1-2 0,-1 1 0,3 1 0,-2-1 0,2 2 0,0-3 0,-1 2 0,1-3 0,-3 3 0,1-4 0,-1 4 0,1-3 0,-1 3 0,3-4 0,1 2 0,-1 0 0,3-1 0,-3 3 0,4-3 0,-1 3 0,0-3 0,0 3 0,0-3 0,0 1 0,0 0 0,0-1 0,0 3 0,0-3 0,-2 1 0,1-2 0,-4 2 0,5-2 0,-5 2 0,4 1 0,-4-3 0,5 2 0,-5-2 0,5 0 0,-3 3 0,3-3 0,0 3 0,0-3 0,0 0 0,0 0 0,1 0 0,-1 0 0,-3 0 0,0 0 0,0 0 0,-2 0 0,2 0 0,-2 0 0,-1 0 0,1 1 0,-1 0 0,1 1 0,0-2 0,-1 0 0,1 0 0,-1 0 0,1 0 0,2 0 0,-2 2 0,4-1 0,-1 1 0,2-2 0,0 0 0,0 2 0,0-2 0,0 3 0,3-3 0,-2 2 0,5-2 0,-3 3 0,1-3 0,5 0 0,-4 0 0,5 0 0,-4 0 0,1 0 0,-1 0 0,-2 0 0,2 0 0,-6 0 0,6 0 0,-5 0 0,2 0 0,-3 0 0,0 0 0,3 0 0,-2-3 0,2 3 0,-3-5 0,3 2 0,-2-2 0,1 0 0,1-1 0,-2 1 0,5 0 0,-5 0 0,5-1 0,-3 1 0,4-1 0,-4 1 0,3-3 0,-2 2 0,2-2 0,1 2 0,0 1 0,-4-1 0,3 1 0,-2-1 0,2 1 0,-2-1 0,-1 1 0,0 0 0,0-1 0,1 1 0,-1 0 0,-3 0 0,0 0 0,0-1 0,0 1 0,0 0 0,-2 0 0,1 3 0,-1-3 0,2 5 0,-2-5 0,1 3 0,-1-1 0,-1-1 0,3 3 0,-3-3 0,3 3 0,0-3 0,1 3 0,-1-1 0,-3 0 0,3 1 0,-5-1 0,2 0 0,-3 2 0,3-2 0,-2 2 0,2-2 0,-2 1 0,0-1 0,-1 2 0,3-2 0,-2 1 0,2-1 0,-2 2 0,-3-2 0,0 0 0,-4-3 0,2 3 0,-2 0 0</inkml:trace>
  <inkml:trace contextRef="#ctx0" brushRef="#br0" timeOffset="7892">14192 8165 24575,'-2'10'0,"2"-4"0,-3 4 0,3-5 0,-2 2 0,0-2 0,-1 2 0,-1-2 0,4 2 0,-5-3 0,3 1 0,-3-1 0,1 1 0,-1-1 0,1 1 0,1-1 0,-1-1 0,2-1 0,-1 0 0,-1-2 0,2 2 0,-2-2 0,1 0 0,1 0 0</inkml:trace>
  <inkml:trace contextRef="#ctx0" brushRef="#br0" timeOffset="9351">14105 8169 24575,'4'5'0,"3"-1"0,-2 1 0,2 0 0,-2-1 0,-1 1 0,1-3 0,-1 2 0,1-1 0,-1-1 0,1 2 0,0-3 0,-1 1 0,-1 0 0,1-2 0,-2 4 0,2-1 0,1 1 0,2 1 0,-2 0 0,4-1 0,-4 1 0,5 0 0,-5 0 0,5 0 0,-5-1 0,2 1 0,-3 0 0,1-3 0,-1 0 0,1 0 0,-1-1 0,-1 1 0,-1-2 0</inkml:trace>
  <inkml:trace contextRef="#ctx0" brushRef="#br0" timeOffset="12596">12397 7829 24575,'8'0'0,"0"0"0,7 6 0,-4-1 0,5 0 0,-6 2 0,6-3 0,-5 3 0,2-4 0,-3 7 0,1-4 0,2 4 0,1-2 0,-3-2 0,4 4 0,-7-4 0,5 3 0,-3-3 0,-2 1 0,1-2 0,-1 0 0,0 0 0,1 0 0,-4-1 0,5 1 0,-3 0 0,6 0 0,-2 0 0,2 1 0,0-1 0,-2 0 0,2 0 0,-3 0 0,-3 0 0,3-2 0,-3 1 0,3-1 0,1 2 0,-1 0 0,0 0 0,3 0 0,0 1 0,1-1 0,2 3 0,-3-2 0,1 4 0,2-4 0,-5 1 0,2-2 0,-3 0 0,0 0 0,0 0 0,0 0 0,0 0 0,0 0 0,3 3 0,1 0 0,5 4 0,-1-1 0,5 1 0,-2-1 0,-1 1 0,0-1 0,0 1 0,-3-3 0,3-1 0,-6-3 0,2 1 0,-5-1 0,2 0 0,-1 0 0,-1 0 0,2 1 0,-3-1 0,0 0 0,0 0 0,-2-1 0,1 1 0,-4 0 0,2-2 0,-2-1 0,0 0 0,-1-2 0,1 4 0,-1-1 0,1-1 0,2 3 0,-2-3 0,2 3 0,0-2 0,-2 1 0,2-2 0,0 1 0,-2 1 0,2-4 0,-2 4 0,2-3 0,-2 3 0,2-2 0,0 1 0,-2-1 0,4 0 0,-3 1 0,3-1 0,-4 2 0,5-1 0,-3 0 0,1 1 0,1-4 0,-1 3 0,2-3 0,0 0 0,0 0 0,3 0 0,1 0 0,2 0 0,1 0 0,-1 0 0,4 0 0,-2 0 0,1 0 0,-2 0 0,3-3 0,-3 0 0,0-3 0,-1 1 0,-2-1 0,-1 1 0,3-3 0,-5 2 0,2-2 0,-3 3 0,0 0 0,0-2 0,0 1 0,0-1 0,0 2 0,-2-3 0,2 3 0,-3-3 0,1 6 0,1-5 0,-3 6 0,3-6 0,-4 4 0,5-2 0,-5 1 0,2-1 0,0 0 0,-2 2 0,4-1 0,-3 3 0,3-3 0,-4 1 0,5 0 0,-5-1 0,4 4 0,-4-4 0,2 3 0,-2-1 0,-1 0 0,1 1 0,2-1 0,-2 0 0,2 2 0,0-2 0,1 0 0,2 1 0,-3-1 0,3-1 0,-2 3 0,-1-2 0,3 2 0,-5-2 0,4 1 0,-4-1 0,2 2 0,0 0 0,-2 0 0,2 0 0,0 0 0,-1 0 0,1 0 0,0 0 0,-2 0 0,2 0 0,0 0 0,-2 0 0,4 0 0,-1 0 0,0 0 0,-1 0 0,0 0 0,-2 0 0,4 0 0,-4 0 0,2 0 0,-2 0 0,-1 0 0,1 0 0,2 0 0,-2 0 0,2 0 0,-2 0 0,2 0 0,-2-2 0,4 1 0,-4-3 0,5 4 0,-5-2 0,4-1 0,-1 3 0,2-5 0,0 5 0,0-5 0,-2 5 0,1-5 0,-1 5 0,2-5 0,0 2 0,-2 0 0,1-1 0,-1 1 0,-1-2 0,3 0 0,-3 3 0,3-3 0,-2 2 0,1-2 0,-3 3 0,3-3 0,-4 3 0,2-1 0,0-2 0,-2 3 0,5-3 0,-5 2 0,2-1 0,-3 1 0,3-2 0,-1 1 0,1-1 0,0 0 0,-2 0 0,4 0 0,-4 1 0,5-1 0,-3 0 0,1 0 0,1 0 0,-1 2 0,2-1 0,0 1 0,0-2 0,0 0 0,-2 2 0,-1-1 0,-3 3 0,1-1 0,0 2 0,-1 0 0,-1-2 0,-3 0 0,-1-1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22:22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9788 7381 24575,'-50'0'0,"12"0"0,2 0 0,-2 0-1042,9 0 0,0 0 1042,0 0 0,-1 0 0,1 0 0,0 0 0,-5 0 0,-1 0 0,6 0 0,-2 0-689,-9 0 1,-1 0 688,5 0 0,0 0 0,-8 0 0,0 0 0,2 0 0,0 0 0,3-2 0,0 0 0,-2 0 0,1-1 0,4 1 0,1 0 0,-3-2 0,0 0 0,2 2 0,1 0 0,0-4 0,1 0 129,4 2 1,2 0-130,-21-4 0,3 1 0,4 6 0,-1-5 0,-4 5 0,9-5 0,-3 6-82,11-3 82,-10 3 0,6 0 0,0 0 0,-16 0 0,14 0 0,8 0 0,0 0 0,-8 0 0,6-1 0,0 2 0,0 1 0,0 0 0,0 0 0,-1 8 0,-14-3 0,7 6 0,0-2 0,-3 2 0,8 1 0,7-7 0,1 0 0,-8 6 0,-12 1 0,12 3 0,-5-3 0,-4 6 0,4-3 0,-3 4 0,19-8 0,0-1 0,-10 6 0,-9 6 0,15-5 0,-8 6 0,0-1 0,-1 3 0,5-4 0,-3 1 0,9 1 0,-4-2 948,5 1-948,-4 1 1613,4-2-1613,1 3 625,5-1-625,-1 1 98,5-2-98,-3 1 0,4 3 0,0-3 0,2 7 0,-2-7 0,2 10 0,-3-5 0,2 7 0,-2 9-703,2-6 703,4-14 0,-1 0 0,-6 16 0,-1 5 0,1 0 0,6-21 0,1 1 0,1 1 0,0 1 0,-2 0 0,1 1-804,2 7 1,1 1 803,0-2 0,0 1 0,1 6 0,2 2-996,1-4 1,0 1 995,0 6 0,0 0-825,0-13 0,0 0 0,0 0 825,0-1 0,0 1 0,0 1 0,1 3 0,0 1 0,1-1 0,1-6 0,2 0 0,0 0-369,3 2 1,2 1 0,1-2 368,6 10 0,3-2 0,4 0 0,1-2 0,-1-4 0,1-2 0,5-2 0,1-2 0,-3-2 0,1-1 0,7 1 0,2-2 0,-5-2 0,0-1 0,5 3 0,3 1-520,-6-7 1,3 0-1,-1 0 520,-3 0 0,-1-1 0,2 1 0,1-2 0,3 0 0,1 1 0,-2-2 0,-3 0 0,-2-1 0,1 0 0,1 0 0,4 1 0,2 0 0,-1 0 0,-1 0 0,4 0 0,-1-1 0,1 1 0,-6-3 0,1 1 0,0 0 0,-1-2 0,5 1 0,-1-3 0,1 2 0,-7-2 0,2 1 0,-1 1 0,1-1 0,11 2 0,1 1 0,-2-2 0,-6-2 0,-1-1 0,0 1-181,2 1 1,0 0 0,-1-2 180,-6-4 0,0-1 0,1 0 0,0 0 0,1 0 0,2 0 0,-2-1-297,8 0 1,0 0 0,1-1 296,-5-1 0,2-1 0,1 1 0,-2-1 0,-4 0 0,0 1 0,0-1 0,1 0 0,3-1 0,0 0 0,1 0 0,0 0-470,2 0 1,1 0 0,0 0-1,0 0 470,2 0 0,1 0 0,0 0 0,-2 0 0,-6 0 0,-1 0 0,0 0 0,1 0-115,4 0 1,1 0-1,0 0 1,-2 0 114,4-1 0,-1-1 0,1 0 0,-6 0 0,2-1 0,-1 1 0,0-2 0,-2-1 0,0 0 0,-1-1 0,0 0 0,9-3 0,-1 0 0,0-1-116,0 0 1,1 0 0,-2-2 115,-4 1 0,0-1 0,-1 0 0,1 0 0,-1 0 0,0 0 0,-3 1 0,0-1 0,2 0 0,-1-1 0,2-2 0,0 0 0,-2 2 0,7 1 0,-2 1 0,1-2 0,-9 2 0,0-3 0,0 2 0,-1 0 0,8 1 0,-1 1 0,-1 0 163,-8 1 1,-1 0-1,2-1-163,8 0 0,3-1 0,-1 1 0,-2 0 0,0 0 0,-1-1 0,1 1 0,0 0 0,0 0 0,-1 0 0,0 0 0,0-1 0,-2 0 0,0-1 0,-1 1 0,-1 1 0,0 0 0,-1 0 577,-2-2 0,0-1 1,-1 1-578,12-4 0,-2 0 0,-2 1 0,-2-1 981,-4 0 0,-1 0-981,0 2 0,-1-1 0,-3 0 0,-1-2 0,0 0 0,-1-1 0,2-1 0,-1 0 0,-1-1 0,0 0 0,1-1 0,1 1 0,-3 0 0,0 0 1016,-7 3 0,0 0-1016,4-4 0,-1 0 0,10-13 0,-13 14 0,0-2 0,12-14 2385,-5 1-2385,-4 4 2095,-8 3-2095,-1 7 1538,-6 1-1538,1 3 924,-4 0-924,2 1 394,-2-1-394,-3 1 0,-1-1 0,-2-3 0,0 3 0,0-3 0,0 3 0,0 1 0,0-1 0,0-3 0,0 3 0,0-7 0,0 4 0,0-13 0,0-1 0,-3-8 0,-1-4 0,0 7-515,-6-7 515,5 4 0,-5-2 0,3-2 0,0 8 0,-3-3 0,3 7 0,-7-11 0,7 14 0,-4-14 0,5 11 0,-1-4 0,-3-3 0,-1 3 0,0 0 0,-1 2 0,1-1 0,-5 3 0,2-3 0,-11-6 0,11 15 0,-10-13 0,4 15 0,0-7 0,-7-2 0,6 2 0,-5 2 0,3 2-54,-3 3 54,-1 0 0,1-4 0,-1 3 0,9 7 0,0 0 0,-7-2 0,8 3 0,-1 0 0,-7 2 0,-3-13 0,-4 10 0,2-2 0,-2 2 0,-11-5-671,4 6 671,15 7 0,-1-1 0,2 4 0,0 0 0,-21-9 0,18 5 0,0 0 0,-10-2 0,5-1 0,0 1 0,-2 0 0,-2-1 0,-1 1 0,-6-1 0,9 4 0,-1 0 0,10 3 0,-1 0 0,-6 1 0,-1-1 0,3 1 0,0 1 0,-1 1 0,1 1 0,-3 1 0,1 0 0,2 0 0,-1 0-617,-4 0 0,-1 0 617,0 1 0,-1 1-677,-5-2 1,0 0 676,-1 4 0,0-1 0,-2-3 0,-1 0 0,2 4 0,2-1 0,7-1 0,1 0-442,-1 2 1,1 0 441,6 0 0,0 0 0,-3 0 0,1 0 64,0 0 0,0 0-64,-19 0 0,2 0 0,4 0 0,0 0 0,4 0 0,-3 0 0,-2 4 0,8-1 0,8 2 0,0 1 0,-10 5 0,12-2 0,-1 0 0,-17 6 0,20-5 0,0 0 0,-1 0 0,0-1 0,-4 1 0,-2 0 0,1 0 0,0-1 0,-18 2 0,17-5 0,1-1 0,-7 2 0,10-3 0,0-1 0,-16 4 1009,4-3-1009,1-1 1846,5-3-1846,3 0 1104,1 0-1104,4 0 526,-4 0-526,3 0 97,-3 3-97,0-2 0,3 1 0,-7 1 0,7 0 0,-6 1 0,2 2 0,-4-3 0,4 1 0,-2-1 0,2-3 0,0 0 0,-3 0 0,7 0 0,-6-6 0,-2-2 0,6 3 0,1-1 0,-2-1 0,-6 3 0</inkml:trace>
  <inkml:trace contextRef="#ctx0" brushRef="#br0" timeOffset="98857">6196 7952 24575,'0'14'0,"0"8"0,0 3 0,0 8 0,0 8 0,0-13 0,0 16 0,0-18 0,0 11 0,0-5 0,0-3 0,0-8 0,0 2 0,0-9 0,0 6 0,0-6 0,0 2 0,0-3 0,0 1 0,0-1 0,0-3 0,0 0 0,0-2 0,0-1 0,0-3 0,0 1 0,0-1 0,-4-1 0,-1-1 0,-7-2 0,1-5 0,-5-4 0,0-9 0,-2-1 0,-1-9 0,3 6 0,1-6 0,-1 3 0,4 4 0,-3 0 0,7 7 0,0 1 0,3 3 0,0 2 0,2-1 0,1 4 0,2-2 0,0 2 0,4 3 0,1 2 0,4 3 0,2 2 0,1 0 0,2 0 0,3 3 0,3 1 0,-3 2 0,3-2 0,-7 1 0,0-2 0,-3 0 0,0 0 0,-2-4 0,-1 1 0,-2 0 0,-1-1 0,1-1 0,-1-1 0,0-2 0,0 2 0,1-2 0,-1 2 0,0-2 0,1 0 0,-1 0 0,0 0 0,1 0 0,-1 0 0,1 0 0,-1 0 0,1 0 0,-1 0 0,1 0 0,-1 0 0,0 0 0,1-2 0,0-1 0,-1-1 0,1 1 0,-1-1 0,1 2 0,-1-1 0,1-1 0,-1 1 0,-3 1 0,-4 0 0,-2 2 0,-4 0 0,1 0 0,0 2 0,-1 1 0,1 1 0,-2 1 0,0 0 0,0 3 0,0 0 0,2 2 0,-2 0 0,2-3 0,-2 3 0,0-4 0,2 1 0,-1-2 0,1-1 0,0 1 0,-1 0 0,4 0 0,-5-2 0,2 1 0,-2-4 0,0 3 0,-3-3 0,2 0 0,-2-3 0,3-5 0,0 0 0,-1-8 0,2 2 0,1-2 0,3-1 0,2 0 0,-2 4 0,4-3 0,-1 5 0,2 0 0,0 2 0,0 4 0,0-2 0,0 2 0,0-2 0,0 4 0,0-2 0</inkml:trace>
  <inkml:trace contextRef="#ctx0" brushRef="#br0" timeOffset="121135">9787 7424 24575,'0'10'0,"0"0"0,0 3 0,0 0 0,0 7 0,0 1 0,0 3 0,0 0 0,0 0 0,0-3 0,-2 2 0,1-2 0,-4 3 0,1 0 0,-2 4 0,3 0 0,-3 9 0,2-3 0,-3 6 0,0-2 0,3 4 0,-2-4 0,3-1 0,-1-5 0,-2-3 0,6-5 0,-3-4 0,3-6 0,0-1 0,0-6 0,0 0 0,0-2 0,0 0 0,-2-1 0,1 1 0,-1-1 0,2 0 0,-2-1 0,2 0 0,-4-2 0,3 3 0,-1-2 0,2 3 0,2-3 0,0 0 0,3-2 0,-1 0 0,3 0 0,-2 0 0,5 0 0,-2-2 0,2 1 0,3-1 0,0 2 0,7 0 0,1 0 0,3 0 0,0 0 0,4 0 0,-3 0 0,6 0 0,-2 0 0,3 0 0,10 0 0,-3 3-361,-14-1 0,1 0 361,22 2 0,-22-1 0,0 0 0,3 0 0,0-1 0,-2 0 0,-1 0 0,23 4 0,-23-4 0,-2 0 0,15 2-244,8 2 244,-9-5 0,-5 2 0,-6-3 0,-3 0 0,-3 0 0,6 0 713,-1 0-713,10 0 0,2 0 0,0 0 0,3 0 0,-4 0 0,10 0 0,-4 0 0,0 0 0,-2 0 0,-8 0 0,4 0 253,-5 0-253,1 0 0,8 0 0,-2 0 0,-13 0 0,-1 0 0,11 0 0,8 0 0,-10 0 0,8 0 0,-4 0 0,-5 0 0,-6 3 0,-6-2 0,-1 1 0,-6-2 0,-1 0 0,-3 0 0,0 0 0,0 0 0,0 0 0,3 0 0,0 0 0,4 0 0,-1 0 0,1-2 0,-3-1 0,2 0 0,-8-1 0,4 1 0,-4 0 0,2-1 0,0 1 0,0-2 0,0 0 0,3 2 0,1-2 0,2 2 0,1-3 0,-1 1 0,1-3 0,-1 2 0,1-2 0,-1 2 0,-2-2 0,-1 3 0,0-3 0,-5 3 0,4 0 0,-6 2 0,1-1 0,-3 1 0,-1-1 0,-1-1 0,-2-2 0,0-1 0,0-2 0,0-3 0,-5-1 0,-1-2 0,-6-4 0,3 2 0,-2-1 0,5 5 0,-1 1 0,-1 3 0,5 0 0,-4 2 0,5 1 0,-3 2 0,3 1 0,-2-1 0,1 0 0,0-2 0,-1 2 0,2-4 0,-3 1 0,2-2 0,-2 0 0,3 2 0,-1-2 0,-1 5 0,3-2 0,-3 0 0,3 2 0,-3-5 0,3 3 0,-1-1 0,0-2 0,1 3 0,-1-1 0,0-1 0,1 1 0,-1 0 0,2-1 0,0 3 0,0-1 0,0 0 0,0 2 0,0-4 0,0 3 0,0-3 0,0 1 0,0-2 0,0 0 0,0-3 0,0-1 0,0-6 0,0-1 0,0 1 0,0 0 0,0 3 0,0 0 0,0 4 0,0 0 0,0 5 0,0 1 0,0 0 0,0 2 0,0-2 0,-2 2 0,1 0 0,-1 1 0,2-1 0,-2 1 0,0 1 0,-3 1 0,-1 2 0,-2 0 0,0 0 0,-4 0 0,3 0 0,-7 0 0,3 0 0,-4 0 0,-3 0 0,-4 0 0,-9 0 0,-5 0 0,-9 0-680,21-1 1,-1-1 679,-4-2 0,-2-1 0,-5-1 0,-1-1-1141,-2 0 1,-2 0 1140,-1-1 0,-1-1 0,0 4 0,0 0-629,2-1 1,2 0 628,7 3 0,1 1 0,-1-2 0,1 0-542,-16 0 542,21 2 0,-1 0 0,-3 0 0,1 0 0,5 2 0,1 0 0,-2 0 0,1 0 1022,-15 0-1022,4 0 0,-1 0 0,1 0 2175,4 0-2175,1 0 1472,3 0-1472,1 0 710,4 0-710,3 0 60,1 0-60,0 0 0,3 0 0,-3-2 0,0-2 0,3-1 0,-7 2 0,-4-6 0,2 7 0,-6-7 0,4 9 0,-1-6 0,-4 2 0,4 1 0,-2-3 0,6 5 0,0-4 0,5 4 0,4-1 0,-1-1 0,3 3 0,1-3 0,6 3 0,0 0 0,2 0 0,2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6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3462 10482 24575,'0'49'0,"0"-9"0,0 8 0,0-1 0,0-6 0,0-1 0,0 2-820,0 1 1,0 2 0,0 0 0,0-2-274,0 1 1,0-3 0,0-1 909,0-4 0,0 0 0,0-2 400,0 6 0,0-1-217,0 4 0,0-2 0,0-16 0,0 1 445,0 9 0,0-1-445,0 16 0,0-24 0,0-1 0,0 13 0,0-1 0,0-4 3276,0-1-3063,0-10 1352,0 5-1565,0-10 725,2 0-725,-1-4 0,1-3 0,-2-3 0,2 0 0,-1-2 0,1 0 0,0-3 0,0 0 0,2-2 0,1 0 0,-1 0 0,1 0 0,-1 0 0,1 0 0,2 0 0,3 0 0,11 0 0,13 0 0,-5 0 0,2 0-933,8 0 0,2 0 933,1 0 0,1 0-852,-10 0 0,1 0 1,0 0 851,15 2 0,1 1 0,-13-2 0,0 1 0,1 0-837,2 1 0,0 0 1,0 1 836,-3-1 0,1 1 0,-1-1 0,0-1 0,0 0 0,0-1 0,-2 1 0,0-1 0,-1 0-735,15 0 0,0-2 735,-3 1 0,-2 0 0,-5 1 0,-1-2 60,-1 0 0,1-1-60,-3-2 0,0-1 0,2 0 0,3 1 54,-4-1 1,2 0 0,-2 1-55,3 1 0,1 1 0,1-1 0,4-1 0,-3 2 0,5 1 0,0 1 0,-10-2 0,2 1 0,-3-1 0,9 2 0,-2 0 582,1-1 0,-2-1-582,-11 1 0,-2 1 651,1-4 0,0 1-651,17-1 1326,-14-2-1326,-8-3 2323,-8 3-2323,-7-4 1538,-5 4-1538,-2-3 464,-3 1-464,0-2 0,0 0 0,0 0 0,0-3 0,-3-1 0,-3-6 0,0 3 0,-3-7 0,3 4 0,0-5 0,0 1 0,3 4 0,-2-4 0,0-14 0,-1 6-650,0 0 0,0-2 650,2 6 0,-1-1-1043,0-5 1,-2-5-1,1 1 1043,2 1 0,1 0 0,-1 0 0,-1-2 0,0 0 0,1 0 0,0-3 0,1 0 0,0 4-679,-2 2 1,1 1 678,0-12 0,-1 1 0,1 18 0,1 1-105,-1-3 0,0 2 105,-3-15 982,3 10-982,-1 9 3013,2 9-3013,-2 3 1707,0 6-1707,0-1 293,-2 2-293,2 3 0,-2 0 0,2 0 0,-2 1 0,-1-1 0,-2 2 0,0-2 0,-3 1 0,-8-4 0,-4-2 0,-12 0 0,-5-6-600,16 7 1,-1 0 599,-2-2 0,-1 0 0,-4 0 0,-1 0-1412,-6 1 1,-2 1 1411,7 1 0,-2 0 0,-1 1 0,-2 0 0,-1 1 0,1 0 0,2 1 0,0 0 0,0 0-966,-4 0 1,-1 0 0,2 1 965,5 1 0,1 0 0,-1 0 0,-9 0 0,-3 0 0,1 0-968,-1 0 1,1 0-1,-1 0 968,1 1 0,-1 1 0,1 0 0,-1 1 0,1 1 0,1-1-222,5 1 1,1-1-1,2 1 222,-7 3 0,2 0 0,-3 0 0,3-1 0,15-2 0,1 0 0,-19 5 0,1 0 380,18-5 0,1 0-380,-19 3 0,2-1 2003,9 1-2003,4-5 0,1 0 0,-4 4 0,-8-5 3276,8 5-3077,5-6 1958,9 3-2157,6-3 1630,1 0-1630,6 0 0,2 0 0,3 0 0</inkml:trace>
  <inkml:trace contextRef="#ctx0" brushRef="#br0" timeOffset="97589">3749 6275 24575,'0'24'0,"0"6"0,0 12 0,0-10 0,0 0-1639,0-2 1,0 2 1561,0 10 0,0 2 77,0-8 0,0 0 0,0 11 0,0 0-752,0-4 1,0 0 751,0 5 0,0 0 0,0-2 0,0-3 0,0-11 0,0 0 127,0 7 0,0 0-127,0-14 0,0 1 0,2 3 0,0 1 0,1 17 0,4-14 1517,-4-8-1517,2-8 2112,-2-4-2112,0-6 1051,1 0-1051,-2-2 0,3-1 0,-3 1 0,3 2 0,-5-2 0,4 2 0,-3-3 0,1 3 0,0-2 0,-2 2 0,2-2 0,0-2 0,1-1 0,1-2 0,0 0 0,1 0 0,-1 0 0,9 0 0,7 0 0,13-4 0,14 4-803,-21-4 1,2 1 802,9 2 0,1 1 0,1-3 0,1-1-1167,7 1 1,2 0 1166,-1-1 0,1-1 0,0 0 0,0 1 0,-15 2 0,0 0 0,0 0 0,15-2 0,0 0 0,-15 3 0,1 1 0,0 0 0,0-1 0,-1-1 0,1 1 0,-1-1 0,0 1 0,2 0-820,0 0 1,3 1 0,0 0 0,-1 0 752,6-2 0,-2 1 0,2-1 67,3 1 0,0 0 0,2 0 0,-7 0 0,2 2 0,0-1 0,-2-1-1093,3-2 1,-1 0 0,3 0 1083,1 1 0,3 1 0,0-1 0,-3 0 9,-1-1 0,-4 0 0,2-1-320,-7 1 0,2 1 1,-1-1-1,-2 0 320,3 0 0,-2 0 0,2-1-56,5 1 0,2-1 0,-3 1 56,5 0 0,-1 0 609,2-2 0,-2 2-609,-16 2 0,-2 1 1442,3-3 0,0 2-1442,14 1 3086,-17 0-3086,-7 0 2544,-11 0-2544,-2 0 1881,-6 0-1881,-1-2 563,-6-6-563,-4-7 0,-5-5 0,0-4 0,0-4 0,0 3 0,2-3 0,1 4 0,3 3 0,0-2 0,3 5 0,0-13 0,3-15-1291,0 11 0,0-4 1291,3 5 0,0-2 0,1 1 0,0-11 0,1 2 0,3 0 0,1 2-512,1 8 1,0 1 511,-2 8 0,0 0-97,0-5 1,0 1 96,2-9 0,-4 9 0,-3 9 2407,0 9-2407,-3 1 1157,0 0-1157,0-5 234,0-9-234,0-5 0,0 0 0,-3-7 0,-1 6 0,-5-3 0,2 5 0,-2 8 0,1 0 0,2 6 0,-2 1 0,4 5 0,-1 1 0,0 3 0,1 1 0,-1 1 0,0 2 0,-2 0 0,2 0 0,-2 0 0,0 2 0,-3 1 0,-7 3 0,-8-3 0,-8-1 0,-15-2-1168,17 0 1,-3 0 1167,-15 0 0,-1 0 0,7 0 0,-2 0-820,7 1 1,-4 1 0,-1-1 0,3 1 519,-2 0 1,2-1 0,-3 2 299,-2 2 0,-3 0 0,0 1 0,1 0 0,5 0 0,1-1 0,0 1 0,2 1 0,-7 3 0,2 0 0,-1 1 0,5-3 0,-2 1 0,1-1 0,1 0 0,-3 3 0,2-1 0,-2 0 0,4-3 0,-2 0 0,0 0 0,1 0-973,-9 2 0,1 1 1,-1-2 972,1-2 0,0-1 0,1 0-596,6 0 0,0 1 1,1-2 595,0-2 0,1 0 0,0-1 14,-11 4 0,2-1-14,3-4 0,0 1 0,3 0 0,2 2 1159,13-2 0,1 0-1159,-7 0 0,1-1 0,-9 3 0,14-3 0,1 0 0,-17 0 3067,6 0-3067,9 0 2832,0 0-2832,4-3 2191,0-3-2191,-1-3 779,1-4-779,4 4 0,0-2 0,3 3 0,3-1 0,1 2 0,6 2 0,0 0 0,2 0 0,2 1 0,-1 1 0,4-1 0,-2 1 0,0-1 0,1-3 0,-1 2 0,2-5 0,0 2 0,0 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7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6422 6628 24575,'0'17'0,"0"6"0,0-2 0,0 10 0,0 3 0,0 1 0,0 6 0,0-4 0,0 1 0,0 0 0,0-2 0,0-7 0,0 2 0,0-2 0,0 0 0,0 2 0,0-2 0,0 13 0,0-15 0,0 17 0,0-18 0,0 15 0,0-11 0,0 6 0,0-11 0,0-1 0,0-4 0,0-6 0,0-4 0,0 0 0,0-5 0,0 2 0,0-3 0,2-1 0,0-1 0,2-2 0,1 0 0,-1 0 0,1 0 0,2-3 0,1 3 0,2-5 0,0 3 0,6-1 0,-2-2 0,10 2 0,0-1 0,1 2 0,7-1 0,-4 2 0,14-2 0,-3 3-318,-14 0 1,1 0 317,22 0 0,-5-3 0,3 3 0,-4-3 0,1 0 0,-17 1 0,0-1 0,3 0 0,0-1 0,-4 0 0,0 0 0,6 2 0,0 0 0,17-5 0,-22 7 0,0-1 0,3-2 0,0 0 0,0 2 0,0 1 0,1-2 0,-1 0 0,20 2 0,-24-1 0,0-1 0,14 1 0,-14-1 0,1 1 0,17 1 0,4 0 0,-10-3 0,4 2 0,-7-2 0,3 3 0,-5 0 0,5 0 0,5-3 0,1 2-222,-17-1 0,0 1 222,13 1 0,-9-2 0,0 0 0,4 1 0,-6-1 0,-1 0 0,7-1 0,4 2 0,-2-2 621,-10 1-621,-2 1 0,-11-2 0,0 1 458,-5 2-458,-1-5 0,-3 5 0,1-4 0,-1 3 0,3-1 0,1 0 0,2 1 0,3-3 0,-2 3 0,5-2 0,-6 1 0,6-1 0,-5 0 0,5-2 0,1 5 0,0-3 0,6 3 0,-2-3 0,0 3 0,2-3 0,-6 3 0,3 0 0,-3 0 0,-4 0 0,0 0 0,-3 0 0,0-2 0,-2 1 0,-1-1 0,-2 2 0,-3-2 0,0 0 0,-2-5 0,-2 2 0,-1-4 0,-4 1 0,-1-5 0,-5 2 0,1-8 0,-2 4 0,-1-6 0,3 1 0,0 2 0,2 1 0,1 1 0,1 5 0,0-2 0,4 5 0,-2-1 0,2 4 0,-1-2 0,0 2 0,0-8 0,-3-3 0,-2-16 0,-7-6-371,9 11 1,0 1 370,-10-19 0,11 17 0,-1 0 0,-6-11-230,3-3 230,-1 5 0,4 8 0,0 8 0,4 2 0,0 8 732,3 0-732,-1 2 239,2 3-239,0-6 0,0 4 0,0-8 0,0-1 0,0-1 0,0-2 0,0 7 0,0-3 0,0 7 0,0-3 0,0 7 0,0-2 0,0 2 0,-5 3 0,-4 2 0,-6 6 0,-5 3 0,-4 0 0,-2 0 0,-19-2 0,8-1-471,10-1 1,-2-2 470,3-1 0,-1 0 0,-2 0 0,-1-1 0,-4 0 0,-1-2-971,-3 1 1,-1 0 970,-2 0 0,-1 0 0,-3 0 0,0 0-1066,-3 0 0,0 0 1066,2 0 0,1 0 0,-4 0 0,2 0-597,12 0 1,1 0 596,-3 0 0,1 0 49,9 0 1,0 0-50,-2 0 0,-1 0 0,4 0 0,0 0 0,-21 0 0,5 0 0,16 0 0,0 0 0,-18 0 0,18 0 0,0 0 0,-16 0 1352,-5 0-1352,12 0 0,-10 0 0,11 0 0,-8 0 0,5 0 0,-4 0 0,11 0 2167,-6 0-2167,7 0 1496,0 0-1496,1 0 792,4 0-792,0 0 301,-4 0-301,-1 0 0,1 0 0,-4 0 0,7 0 0,0 0 0,5 0 0,4 0 0,2 0 0,4 0 0,2 0 0,4 0 0,5 0 0,0-2 0,3 2 0,-2-2 0</inkml:trace>
  <inkml:trace contextRef="#ctx0" brushRef="#br0" timeOffset="8142">9343 6511 24575,'0'18'0,"0"6"0,0 18 0,0 8-1568,0-13 0,0 2 1568,0-6 0,0 0 0,0 6 0,0-2 238,0 13-238,0-23 0,0 1 0,0 21 0,0 0 0,0-2 684,0-14-684,-6-5 0,5-10 0,-4-2 1583,5-8-1583,0-1 631,0-3-631,0 1 0,0-1 0,0 1 0,-3 8 0,2-1 0,-1 11 0,-1-6 0,0 10 0,-1-5 0,-1 6 0,4 0 0,-4-4 0,4 1 0,-2-5 0,1-4 0,1-2 0,-1-4 0,2 0 0,0-5 0,0 2 0,0-2 0,3-3 0,3-2 0,6-1 0,5-4 0,4 2 0,11-4 0,6 4 0,10 0-792,-18 1 1,2 0 791,0 1 0,2 1 0,6-2 0,2 0-1176,3 2 0,0 0 1176,4 0 0,0 0 0,-15 0 0,1 0 0,0 0 0,2 0 0,0 0 0,0 0 0,-2 0 0,0 0 0,1 0 0,1 0 0,0 1 0,-1-2 0,14-1 0,-2 0 0,0 2 0,0-1 0,-3-3 0,0 0 0,0 2 0,-1-1 0,1 1 0,0-1 0,0 1 0,-1 0 0,1 2 0,0 0 0,0 0 0,-1 0 0,1 0 0,0 0-806,-3 0 0,0 0 806,-1 0 0,0 0 0,-2 0 0,-2 0-343,-8 0 0,-1 0 343,6 0 0,-2 0 0,13 0 425,-19 0 1,1 0-426,15 0 0,-1 0 0,-7 0 0,2 0 0,6 0 0,-11 0 0,18 0 0,-14 0 0,-10 0 0,1 0 0,17 0 0,0 0 0,-15-1 0,0-2 0,5 0 0,-5-1 0,0 0 0,6-2 2146,3-1-2146,-4 0 1862,-5-2-1862,-4 3 920,0-6-920,-3 6 454,-1-5-454,0 4 0,0-4 0,1 5 0,2-3 0,-5 4 0,2-1 0,-4 0 0,-2 1 0,-4 0 0,0 0 0,-5 0 0,2 2 0,-3-1 0,1 4 0,-1-5 0,1 5 0,0-2 0,-1 0 0,1 1 0,2-1 0,3 2 0,7 0 0,1 0 0,5 0 0,-3 0 0,4 0 0,-3 0 0,2 3 0,-5-2 0,2 1 0,-4-2 0,1 0 0,-1 0 0,1 0 0,3 0 0,-6 0 0,5 0 0,-8 0 0,0 0 0,-4 0 0,-3 0 0,1 0 0,-1 0 0,-1-2 0,-1 0 0,-2-5 0,0 2 0,0-5 0,0 3 0,0-4 0,0-2 0,0 0 0,0-4 0,0-3 0,-3 3 0,0-3 0,-2 3 0,2 3 0,-2 1 0,2 3 0,-2 3 0,2 0 0,-1 2 0,2 0 0,-3-2 0,2 2 0,-2-11 0,1-7 0,-2-16 0,2-9-691,-3 1 691,7 21 0,-1 0 0,-5-17 0,5-4 0,-2 5 0,3 8 0,0 2 0,-2 11 0,1 4 0,-1 4 0,2 6 691,0-3-691,0 5 0,0-2 0,0 2 0,0-2 0,0 0 0,0-4 0,0 1 0,0 0 0,2 2 0,-2-1 0,4 4 0,-3-2 0,3 2 0,-4 0 0,4 1 0,-3-1 0,1 1 0,-2-1 0,2 2 0,-2-1 0,2 2 0,-5-1 0,0 1 0,-9 2 0,1 0 0,-6 0 0,1 0 0,-4 0 0,-1 0 0,-7 0 0,-10 0 0,-5 0-523,14 0 0,0 0 523,0 0 0,-1 0-946,-7-2 0,-1 0 946,-3 0 0,-3-1-1093,4-2 1,-4 0 0,1 0 972,-1 0 1,0 2 0,-2-1 119,5 1 0,-3 0 0,1 0 0,2 1 0,-3 0 0,3 0 0,-2 1 0,6 0 0,-3 1 0,1 1 0,1-1 0,-4 0 0,1 0 0,-1 0 0,-6 0 0,-1 0 0,1 0 0,-1 0 0,1 0 0,1 0 0,4 0 0,0 0 0,0 0-734,1 0 0,-1 0 1,2 0 733,3 0 0,0 0 0,1 0 0,2 0 0,0 0 0,1 0-302,-1-1 1,1-1 0,0 1 301,-12-2 0,1 0 0,-3-1 0,0-1 0,0 1 0,-1-1 0,1-2 0,-1 1 0,-1 0 0,2 1 0,10-1 0,1 0 230,0 1 0,1 1-230,9 1 0,0-1 1303,0 0 0,0 0-1303,0 0 0,2 1 0,-13-4 2608,5 3-2608,5-2 2340,4 6-2340,3-3 1177,-2 0-1177,6 3 487,-7-3-487,7 1 0,-3 1 0,3-2 0,1 3 0,-1 0 0,4 0 0,-3 0 0,2 0 0,-3 0 0,1 0 0,-4 0 0,2 0 0,-2 0 0,4 0 0,2 0 0,1 0 0,3 0 0,2 0 0,1 2 0,5 1 0,0 1 0,2 1 0,0-1 0,-2 1 0,1-1 0,-1 1 0,2-4 0,0-5 0,8-1 0,-6 0 0,5 2 0</inkml:trace>
  <inkml:trace contextRef="#ctx0" brushRef="#br0" timeOffset="56538">7689 7463 24575,'-9'0'0,"-5"0"0,3 0 0,-3 0 0,1 0 0,-11 0 0,4 3 0,-9 0 0,6 3 0,-6 0 0,-5-2 0,0 1 0,-2-4 0,8 2 0,-14-3 0,11 0 0,-9 0 0,14 0 0,2 0 0,4 0 0,6 0 0,1 0 0,6 0 0,0 0 0,0 0 0,-11 0 0,2 0 0,-23 0 0,7 0 0,6 0 0,1 0 0,-11 0 0,-8 0 0,10 0 0,-4 0 0,1 0 0,12 0 0,4 0 0,8 0 0,5 0 0,1 0 0,2 0 0,1 0 0,-5 0 0,-5 0 0,-6 0 0,-12 0 0,2 2 0,-11-1 0,4 5 0,-1-5 0,-3 5 0,7-5 0,-3 5 0,12-5 0,1 1 0,10 1 0,1-3 0,6 2 0,0-2 0,-3 0 0,-1 0 0,-6 0 0,-7 3 0,6-2 0,-13 5 0,6-5 0,-8 4 0,4-4 0,1 2 0,7-1 0,4-1 0,7 1 0,3 0 0,2-1 0,3 3 0,0-1 0,2 1 0,0 1 0,0 2 0,0 0 0,0 3 0,2 0 0,1 0 0,2 0 0,0 0 0,-3 1 0,3-1 0,-2 0 0,1-3 0,1 0 0,0 0 0,0-2 0,-3 2 0,3 0 0,-5 1 0,2 5 0,-2 1 0,0 2 0,0 4 0,0-3 0,0 7 0,0-7 0,0 0 0,0-1 0,0-5 0,0-1 0,0-3 0,0-2 0,0-1 0,0 1 0,0-1 0</inkml:trace>
  <inkml:trace contextRef="#ctx0" brushRef="#br0" timeOffset="58971">7639 7519 24575,'0'6'0,"0"1"0,1-5 0,2 0 0,1-2 0,1 0 0,2 0 0,-2 0 0,4 0 0,-1 0 0,2 0 0,0 0 0,3 0 0,1 0 0,2 0 0,4 0 0,1 0 0,7 0 0,-3 0 0,6 0 0,-2 0 0,3 0 0,-3 0 0,3 0 0,-3 0 0,3 0 0,9 3 0,-10-2 0,10 2 0,2-3 0,-11 0 0,17 0 0,-15 0 0,8 0 0,-4 3 0,3-2 0,-7 5 0,2-6 0,-3 6 0,-1-5 0,1 5 0,-1-6 0,1 6 0,-1-5 0,5 5 0,1-2 0,0-1 0,3 4 0,-4-7 0,1 6 0,-1-5 0,-5 5 0,-3-5 0,-1 1 0,-7-2 0,-2 0 0,-2 0 0,0 0 0,2 0 0,-1 0 0,2 0 0,0 0 0,0 0 0,4 0 0,4 0 0,-3 0 0,7 0 0,-7 0 0,6 0 0,-6 0 0,3 0 0,-4 3 0,0-2 0,-3 1 0,-1 1 0,-7-3 0,3 3 0,-5-3 0,2 0 0,-5 2 0,-1-2 0,-3 2 0,1 0 0,-3 1 0,0 1 0,-2 1 0,0-1 0,0 1 0,0-1 0,0 1 0,-2 0 0,-3-1 0,0 1 0,-2 0 0,2 2 0,0-2 0,3 2 0,-3-3 0,3 1 0,-1 2 0,1-2 0,0 2 0,2-2 0,-4-1 0,3 1 0,-3-3 0,2 0 0,-3-6 0,3 3 0,0-3 0</inkml:trace>
  <inkml:trace contextRef="#ctx0" brushRef="#br0" timeOffset="89840">8130 7665 24575,'0'23'0,"0"7"0,0 12-1224,0-16 0,0 1 1224,0 4 0,0 2 0,0 2 0,0 1 0,0 0 0,0-1 0,0 13 0,0-18 0,0-1 0,0 8 68,0-11 0,0 1-68,0 20 0,0-9 0,0-2 553,0 1-553,0-7 0,0 10 0,0-14 1230,0 3-1230,0-6 529,0-9-529,0 3 0,0-10 0,0 0 0,0-2 0,2-3 0,1 0 0,1-2 0,0 0 0,1 0 0,0 0 0,-1-2 0,3-1 0,1-1 0,5-2 0,7 0 0,6 3 0,15 0 0,8 3-1004,-15 0 0,2 0 1004,2 0 0,2 0 0,7 0 0,2 0-914,-14 0 1,0 0-1,0 0 914,0 1 0,0 1 0,0 0 0,4-1 0,1 1 0,-1 0 0,-3 1 0,0 0 0,-2 0-733,10 2 1,0-1 732,0 0 0,-2 1 0,-11 1 0,-2-1-162,1 0 1,0-1 161,17 7 1503,-20-5-1503,7 0 2691,-23-1-2691,16 1 1863,-22-3-1863,5-1 463,-5-2-463,-1 0 17,1 0-17,-1 0 0,1-2 0,0 2 0,2-7 0,-2 6 0,7-6 0,3 4 0,2-3 0,6-2 0,-5-1 0,-1-2 0,-4-3 0,-2 1 0,-3-4 0,0 0 0,-2 1 0,-3-4 0,-1 2 0,-2-2 0,0 0 0,0-18 0,0 1 0,0-6 0,0 3-902,0 3 1,0-2 901,0 8 0,0 0 0,0-15 0,0 1 0,0 11 0,0 0 0,0-9 0,0 1 0,0 11 0,0 0-443,0-12 0,0 1 443,-3-3 0,0 19 0,-1-1 0,-7-20 0,-3 10 0,4 7 0,-2 6 0,6 10 1718,-4 4-1718,2 5 971,-2 2-971,0 3 0,0 0 0,0 0 0,-3 5 0,-1 1 0,-9 9 0,-3-2 0,-15 0-810,15-5 1,-3-2 809,-5 1 0,-3 0 0,-4-1 0,-1 1 0,-5 4 0,-2 0-1334,1-6 0,0 1 1334,11 2 0,0 2 0,0-1 0,2-4 0,0 0 0,-1 0 0,-1 2 0,0-1 0,1 1 0,-14 2 0,2-1-610,10-3 1,1 0 609,0 1 0,1 0 0,9-2 0,0-1-186,0 1 0,0 0 186,0-2 0,2 0 1253,-13 1-1253,5-3 2613,5 0-2613,8 0 1503,0 0-1503,6 0 509,1 0-509,5 0 0,1 0 0,5-4 0,0 3 0,2-2 0</inkml:trace>
  <inkml:trace contextRef="#ctx0" brushRef="#br0" timeOffset="92000">8497 8548 24575,'2'5'0,"0"6"0,-2 6 0,0 6 0,0 2 0,0-4 0,0 10 0,0-9 0,0 2 0,0-7 0,0-4 0,0-3 0,0 0 0,-2 8 0,1 0 0,-7 15 0,3 1 0,-5 0 0,3 6 0,1-6 0,-1 4 0,1-12 0,-1 4 0,2-17 0,2 7 0,0-12 0,3-1 0,0-3 0,-3-1 0,0-1 0,-1-4 0,0 1 0,1-3 0,-1 2 0,-1-3 0,0 0 0,1 1 0,-1-3 0,0-1 0,0-2 0,0-3 0,-1-1 0,0-6 0,1 3 0,-1-3 0,0 3 0,3 1 0,-2-1 0,5 3 0,-3 4 0,1 0 0,1 5 0,-1-2 0,2 0 0,0 2 0,0-5 0,0 2 0,0 1 0,0-3 0,2 5 0,1-2 0,-1 2 0,2 1 0,-1 1 0,1 1 0,1 2 0,-1 0 0,1 5 0,0 3 0,0 6 0,0-1 0,1 3 0,-1-2 0,0-1 0,1 3 0,-1-5 0,0 5 0,0-5 0,0-1 0,0 0 0,0-5 0,0 2 0,-1-3 0,1 1 0,-3-1 0,2-1 0,-3 1 0,3-4 0,-2 2 0,3-2 0,-1 0 0,0 0 0,1-2 0,-1-3 0,1-3 0,-2-5 0,2 0 0,-5-4 0,3 4 0,-3-3 0,0 5 0,0-2 0,0 3 0,0 2 0,-2 1 0,-3 5 0,-3 0 0,-5 2 0,-1 0 0,1 0 0,-3 0 0,5 2 0,-2 1 0,6 1 0,0-1 0,4-1 0,1-2 0</inkml:trace>
  <inkml:trace contextRef="#ctx0" brushRef="#br0" timeOffset="95673">13965 7791 24575,'0'30'0,"0"5"0,0-5 0,0 3-1639,0 2 1,0 2 1518,0 4 1,0 1 119,0 3 0,0 0 0,0 0 0,0-1 0,0-10 0,0 0-8,0 2 0,0 0 8,0 13 0,0-23 0,0 0 821,0 17-821,0-6 0,0-5 0,0-6 0,0 4 1755,0 0-1755,0 0 956,0 6-956,0-8 0,0 1 0,2-5 0,-1-4 0,4-6 0,-5-1 0,2-5 0,0-1 0,-1-3 0,3-1 0,-2-1 0,3-2 0,-1 0 0,1 0 0,-1 0 0,1 0 0,-1 0 0,1 0 0,12 0 0,12-4 0,-3 2 0,2 0-749,1 0 1,2-1 748,9-1 0,1 1-1639,3 2 1,3 1 1487,0-3 0,3-1 0,0 1-942,-2 2 1,0 1 0,1 0 1001,-4-2 0,3 1 1,-1-1-1,0 1-666,-3 1 1,-1 0 0,-1 0 0,1 0 756,0 0 0,0 0 0,1 0 0,0 0-561,4 0 0,2 0 0,0 0 0,0 0 561,-10 0 0,0 0 0,1 0 0,-1 0 0,2 0 0,2 0 0,1 0 0,1 0 0,-1 0 0,-2 0 0,2-1 0,-2 1 0,0-2 0,1 1 0,-5-1 0,1 0 0,0 0 0,1-1 0,-1 0 0,2 0 0,2-1 0,-1 0 0,-1-1 0,-2 1 0,1 0 0,-2-1 0,0 1 0,3-1-76,2 1 0,4-2 1,1 1-1,-2 0 1,-5 1 75,1 0 0,-5 1 0,0-1 293,1-1 0,-1 0 1,0 0-294,-2 3 0,0 0 0,-2 1 867,7-3 1,-2 1-868,-5 2 0,-2 1 1638,-1-2 0,-4 0-962,-3 2 2600,-11 0-2500,-2 0 1622,-4 0-2398,-3-2 1497,-1 0-1497,-1-2 0,-2-1 0,0-2 0,0 0 0,-5-10 0,1 3 0,-5-9 0,0-2 0,2-4 0,-2 0 0,2-2 0,1 6 0,0-7 0,-7-1 0,5 3 0,-3 0 0,0-1-1146,2-8 1146,-3 1 0,0-3-1144,5 8 0,0-1 1144,-4-14 0,0-1 0,4 11 0,0 0 0,0-9 0,1 1-510,2 15 0,0 2 510,0-4 0,0 1-34,-3-17 34,0 12 948,3 15-948,-1 0 2273,2 12-2273,0-3 1223,-1 11-1223,4-3 44,-4 5-44,3-4 0,-3 3 0,2-3 0,-3 4 0,1-2 0,-1 0 0,-5-1 0,-4-5 0,-7 1 0,-3-1 0,-4-2 0,-15-1-826,3-3 826,10 6 0,-2 1 0,6-1 0,-2 0-1282,-18-3 0,-4 0 1282,6 1 0,-2 1-1093,4 0 1,-3 0 0,0 1 1027,2 1 1,1 0-1,-2 1 65,5 0 0,-1 0 0,-1 1 0,0 0-820,-4 0 1,0 0 0,-1 1 0,-1 0 682,8 1 0,-1 0 0,-1 1 0,1 0 1,0 0 136,-1 0 0,1 1 0,-1 0 0,1 0 0,-1 0 0,-9 1 0,-1 0 0,0 0 0,3 0 0,9 0 0,2 0 0,-1 0 0,0 0-470,-5 0 0,-1 0 0,0 0 0,2 0 470,-3 0 0,2 0 0,-2 0 0,5 0 0,-1 0 0,0 0 0,2 0 0,-8 2 0,1-1 0,0 1-86,3-1 1,0 1 0,2 0 85,3 2 0,1 1 0,1 0 0,1-2 0,0 1 0,1-1 422,-15 6 1,0 0-423,0-4 0,2 0 0,4 1 0,2 1 1438,9-3 1,1 0-1439,0 1 0,2 1 0,-15 1 3081,0 4-3081,3-4 2710,16-1-2710,1 0 2183,10-1-2183,4 0 948,3 0-948,2-1 314,2 1-314,-1-3 0,4 2 0,-2-1 0,2 1 0,0 0 0,0 1 0,0-1 0,0 1 0,0-1 0,2 1 0,-2-1 0,4 1 0,-2-1 0,3 1 0,-1-3 0,1 0 0,-1-2 0,1 0 0,5 0 0,-6 0 0,3 0 0</inkml:trace>
  <inkml:trace contextRef="#ctx0" brushRef="#br0" timeOffset="98716">14571 8961 24575,'-11'2'0,"-7"2"0,2 4 0,-8-2 0,0 3 0,0-3 0,-8 3 0,9-4 0,-5 6 0,11-8 0,1 5 0,2-2 0,4-3 0,3 1 0,2-4 0,0 2 0,1-2 0,-1 0 0,1 2 0,-18 5 0,1 5 0,-8 2 0,5-2 0,4-1 0,3-2 0,-1-1 0,3 0 0,6-3 0,-1 0 0,6 0 0,-3-3 0,-12 7 0,-3-1 0,-9 5 0,7-1 0,4-3 0,0 2 0,8-5 0,-10 3 0,15-5 0,-6 1 0,8 0 0,3-4 0,0-2 0,2-9 0,0 2 0,0-8 0,0 5 0,0-5 0,0 3 0,0-4 0,0 0 0,0 1 0,0 2 0,0-2 0,2 5 0,-2-2 0,5 6 0,-3-3 0,3 5 0,-2-2 0,1 2 0,-2 1 0,3 1 0,-1 1 0,-2 4 0,0 6 0,0 3 0,-1 6 0,4 2 0,-4 2 0,4 3 0,-2-3 0,3-1 0,-3-4 0,2-2 0,-5-1 0,3-3 0,-1-2 0,-2 1 0,2-4 0,-2 2 0,0-2 0,0-1 0,0 1 0,0-1 0,0 3 0,0-2 0,0 2 0,0 0 0,0-1 0,0 1 0,0-3 0,0 1 0,0-1 0,0 1 0,2-3 0,0 0 0,5-2 0,1 0 0,5 0 0,-2-2 0,4-2 0,-4-1 0,2-2 0,0 1 0,-5-1 0,5 4 0,-8-1 0,2 1 0,-3 1 0,1-3 0,-1 3 0,1-1 0,0-1 0,-1 2 0,1-3 0,-3 0 0,2 1 0,-1 1 0,1-1 0,-1 2 0,1-3 0,-4 1 0,2-1 0,-2-2 0,0 0 0,0-4 0,0-2 0,-5 0 0,1-4 0,-6 0 0,4 1 0,-2 2 0,2-2 0,1 5 0,2 1 0,-1 3 0,1 2 0,1 1 0,-2 1 0,3-1 0,-3 3 0,1-1 0,-1 2 0,-1 0 0,-2 0 0,0 0 0,-4 0 0,1 0 0,-3 0 0,2 0 0,-2 3 0,3-1 0,0 3 0,0 0 0,2 0 0,1 0 0,5 0 0,-2-1 0,3-1 0,-1-1 0</inkml:trace>
  <inkml:trace contextRef="#ctx0" brushRef="#br0" timeOffset="130476">6045 10015 24575,'15'0'0,"6"0"0,12 0 0,-5 0 0,3 0-1639,1 0 1,4 0 972,1 0 0,3 0 0,1 0-427,-1 2 1,1-1 0,3 1 1044,-2 0 0,2-1 0,2 1 0,1 0-495,-7 1 0,0 1 0,1 0 0,0 0 0,2-1 543,2 0 0,2 0 0,0-1 0,1 1 0,0 1-498,-6-1 0,0 1 0,1 1 0,-1-1 0,1 1 0,0-1 498,1 0 0,0-1 0,1 1 0,-1-1 0,0 1 0,0-1-226,-1 1 1,0-1 0,0 0 0,0 1 0,0-1 0,0 1 225,1 0 0,0 1 0,1-1 0,-1 1 0,0-1 0,0 0-118,6-1 1,-1 0 0,0 0 0,0-1 0,-1 1 117,-1 1 0,0 0 0,-1 0 0,1 0 0,-1-1 20,0 1 1,1 0 0,-1 0-1,0-1 1,-1 1-21,-1-1 0,-1-1 0,0 1 0,-1 0 0,-1 0 129,2 1 0,-2 0 1,0 1-1,0-1-129,6-1 0,1 0 0,0 0 0,-3-1 0,2 2 0,-3-1 0,2 1 0,-4-2 0,1 1 0,1 0 0,-1 0 0,-2 1 0,0 0 0,-1 0 0,0 0 311,9 0 0,-1 0 1,0 0-312,-2 1 0,-1 0 0,0 0 501,-2-1 0,0-1 0,-2 0-501,-5-1 0,-1 0 0,0 0 0,2 1 0,0 0 0,-2-1 1107,12-1 0,-2 0-1107,-1 1 0,2 0 0,-4-2 0,2 0 0,-2 0 0,2 0 0,-1 0 500,-2 0 0,1 0 0,-2 0-500,2-1 0,-2 2 0,0 0 0,3 2 0,1-1 0,3 1 0,-2 1 0,-9 0 0,-1 1 0,2 0 0,9 1 0,3 0 0,-1 1 0,0 1 0,-1 2 0,-4-2 0,0 0 0,-1 0 0,-4-1 0,2 0 0,-5-1 1031,-7-2 1,-2-1-1032,3 1 0,1 0 0,7 0 0,0 1 0,-8-2 0,-1 1 0,6-1 0,1-1 0,-9 1 0,0 1 0,0-4 0,1 0 0,-1 4 0,0-1 2097,18-2-2097,-19 1 0,0-1 0,14-1 0,-14 0 0,1 0 0,17 0 0,-15 0 0,0 0 0,22 0 0,-24 0 0,0 0 0,1 0 0,-2 0 0,10 0 0,14 0 0,-14-3 0,12 2 0,-5-5 0,-4 5 0,2-5 0,-6 5 0,3-2 1711,-5 3-1711,11-3 0,-7 2 2469,0-2-2469,-9 3 944,-7 0-944,1 0 329,-4-2-329,-1-1 0,-2 0 0,-1-1 0,0 1 0,0-3 0,1 1 0,2 2 0,1-2 0,-1 4 0,1-4 0,-1 5 0,1-3 0,-1 1 0,1 1 0,3-1 0,-3-1 0,3 0 0,0-3 0,4-3 0,-2 3 0,5-3 0,-6 3 0,3 0 0,-4 0 0,-3 3 0,-4 0 0,-3 3 0,-2 0 0,-1 0 0,0-2 0,1 1 0,4-3 0,-4 1 0,3-1 0,-6 1 0,2-1 0,-2 3 0,0-1 0,-1 0 0,-2 0 0,0-3 0,-6 3 0,3 0 0,-2 2 0</inkml:trace>
  <inkml:trace contextRef="#ctx0" brushRef="#br0" timeOffset="318438">6974 10602 24575,'-14'-2'0,"-8"0"0,1 2 0,-11 0 0,3 0 0,-1 8 0,-3 7 0,4 19 0,1-2 0,3 9 0,8-9 0,2 1-568,0 13 568,1-6 0,10-9 0,0 0 0,-6 13 0,10 4 0,-7-3 0,6-1 0,-2 3 0,3 0 0,0-10 0,0 0 0,9-7 0,1-5 0,8-3 0,0-7 0,-1-4 0,3-2 568,-3-4-568,7-2 0,-7 0 0,6-3 0,2 0 0,8-3 0,0-7 0,8-1 0,-7-5 0,6-1 0,-6 3 0,0-6 0,-5 3 0,-10-1 0,-1 0 0,-7 2 0,-3-1 0,0 0 0,-5 1 0,0-1 0,-3 1 0,0-4 0,0 2 0,-2 2 0,-1 0 0,-5 5 0,3-2 0,-5 5 0,4-1 0,-3 3 0,3-1 0,-3 0 0,1-4 0,-3-3 0,0-2 0,0-1 0,-4-4 0,-1 0 0,-3-5 0,0 3 0,0-2 0,0 2 0,-9-8 0,10 8 0,-8-7 0,10 8 0,-7-1 0,4 1 0,1 7 0,1 1 0,6 6 0,1 0 0,3 5 0,2 1 0,0 2 0,3 0 0,0 0 0</inkml:trace>
  <inkml:trace contextRef="#ctx0" brushRef="#br0" timeOffset="319239">7224 11173 24575,'0'0'0</inkml:trace>
  <inkml:trace contextRef="#ctx0" brushRef="#br0" timeOffset="320058">7645 10691 24575,'0'39'0,"0"1"0,0 6-1639,0 2 1639,0-22 0,0 1 0,0-1 0,0 0 531,0 10-531,0 8 0,0-17 271,0 2-271,0-8 0,0-8 0,0-6 837,0 0-837,0-2 0,0 2 0,0-2 0,0 4 0,0-4 0,0 2 0,0-2 0,0 0 0,0-3 0,0 0 0</inkml:trace>
  <inkml:trace contextRef="#ctx0" brushRef="#br0" timeOffset="321356">8391 10701 24575,'-3'9'0,"1"6"0,2 9 0,0 9 0,0 5 0,0-10 0,0 6 0,0-15 0,0 5 0,0-1 0,0-8 0,0 1 0,0-6 0,0-2 0,0 1 0,0 2 0,0 2 0,0 11 0,0-6 0,0 13 0,0-10 0,0 4 0,0-5 0,0-7 0,0 0 0,0-5 0,0-1 0,0-4 0,0-1 0</inkml:trace>
  <inkml:trace contextRef="#ctx0" brushRef="#br0" timeOffset="322427">8437 10825 24575,'9'0'0,"0"0"0,4 0 0,-2 0 0,5 0 0,-6 0 0,3 0 0,-3 0 0,-2 0 0,-1 2 0,-2 6 0,-2 3 0,1 2 0,-3 3 0,1-2 0,-2 2 0,0 1 0,0 0 0,0-4 0,-4 0 0,-2-3 0,-8 4 0,0-5 0,-3 4 0,0-4 0,-3 0 0,3-1 0,-6-2 0,5-1 0,-2-2 0,4 0 0,-1-3 0,3 0 0,1 0 0,3 0 0,3 0 0,-3 0 0,5-2 0,-2 1 0,4-3 0,-1 2 0,4-3 0,-2 0 0,2-2 0,0 2 0,0-4 0,0 1 0,0-5 0,0 7 0,0-2 0</inkml:trace>
  <inkml:trace contextRef="#ctx0" brushRef="#br0" timeOffset="323635">9180 10918 24575,'0'9'0,"0"-1"0,0-3 0,0-1 0,0 1 0,0-1 0,0 9 0,0-1 0,0 11 0,0-2 0,0-1 0,0 0 0,0-3 0,0-4 0,0-2 0,0-2 0,0-3 0,0 1 0,0-3 0,0 0 0,0 6 0,0-1 0,0 6 0,0-1 0,0 0 0,0-1 0,0-3 0,0-3 0,0 0 0,0-2 0,0-1 0,0 1 0,0-3 0,0 0 0</inkml:trace>
  <inkml:trace contextRef="#ctx0" brushRef="#br0" timeOffset="324642">9045 11090 24575,'9'0'0,"-2"0"0,0 0 0,-2 0 0,-1 0 0,3 0 0,1 0 0,-1 0 0,0 0 0,-2 0 0,-1 0 0,1 0 0,-1 0 0,0 0 0,3 0 0,3 0 0,4-5 0,3 3 0,-4-5 0,3 4 0,-5 0 0,2-1 0,-3 1 0,-3-2 0,0 2 0,-2 1 0,-3 2 0,0 0 0</inkml:trace>
  <inkml:trace contextRef="#ctx0" brushRef="#br0" timeOffset="334409">10926 11151 24575,'-18'0'0,"-5"0"0,-5 0 0,-9 0 0,-1-3 0,4 2 0,-6-2 0,1 0 0,-4 2 0,-4-2-683,5 3 683,-4 0 0,14 0 169,-8 8-169,13 7 0,0 8 0,1 4 0,7-4 0,3 1 514,2-6-514,5 2 0,3-4 0,1-2 0,5 2 0,-3-2 0,3 5 0,0-1 0,0 2 0,0-4 0,0-2 0,0-1 0,3-3 0,2 0 0,3-2 0,4 2 0,9-1 0,5 3 0,-1-2 0,10 2 0,-4-5 0,6 3 0,4-6 0,-3-1 0,0-3 0,3 0 0,-8 0 0,0-5 0,-1-3 0,-6-7 0,3-2 0,-4 1 0,-4 1 0,-3 1 0,-5 5 0,-3-3 0,-2 4 0,-1-2 0,-2 2 0,-2-2 0,-1 5 0,-2-7 0,0 3 0,0-6 0,0 4 0,0-2 0,0 3 0,0-1 0,0 4 0,-5-3 0,0 5 0,-8-3 0,-1 0 0,-2 2 0,-1-2 0,-3 0 0,5 2 0,-4-3 0,8 6 0,1-1 0,0 3 0,7-3 0,-3 4 0,3-2 0,1 2 0,0 0 0</inkml:trace>
  <inkml:trace contextRef="#ctx0" brushRef="#br0" timeOffset="335025">11182 11320 24575,'0'0'0</inkml:trace>
  <inkml:trace contextRef="#ctx0" brushRef="#br0" timeOffset="336812">11409 11153 24575,'-4'-2'0,"2"2"0,-2 2 0,-1 8 0,-1 1 0,-5 9 0,-2 4 0,-3 5 0,-3 1 0,-1 2 0,1-3 0,-1 1 0,3 2 0,2-10 0,6 2 0,1-10 0,5-2 0,1-4 0,2-1 0,0-2 0,0-1 0,6-1 0,0 1 0,9-3 0,-1 1 0,2-2 0,1 2 0,-1-1 0,1 1 0,-1-2 0,-2 0 0,-1 0 0,0 0 0,-2-2 0,4-1 0,-4-4 0,2-2 0,-3-1 0,0 0 0,-2 0 0,-1 0 0,-2-3 0,1 2 0,-3-2 0,-1 0 0,-2 2 0,0-2 0,0 3 0,0 0 0,0 2 0,0-1 0,0 4 0,-2-5 0,-1 5 0,-1-2 0,-1 3 0,0-1 0,1 3 0,1-2 0,-1 3 0,3-3 0,-2 2 0,0-1 0,1-1 0,-2 3 0,3-2 0,-1 4 0,2 5 0,0 12 0,0 7 0,0 12 0,0-7 0,3 10 0,1-6-351,0-9 0,0 1 351,3 23 0,-4-20 0,1 0 0,2-3 0,-1 0 0,1 1 0,0-1 0,3 0 0,0 0-254,3 14 254,-3-15 0,-1-1 0,3 11 0,6 8 0,-6-2 0,4-12 0,-8 3 0,1-8 0,-2-6 0,-3-2 692,2-6-692,-5-2 264,3-1-264,-3-2 0,0-1 0,0 1 0,0-5 0,0-9 0,0-13 0,0-3 0,0 5 0,0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48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15223 9732 24575,'49'0'0,"-22"0"0,3 0 0,17 0 0,4 0-1093,-16 0 1,1 0 0,2 0 272,-2 0 1,2 0 0,0 0 0,1 0-1,2 0 1,-1 0 0,1 0 0,2 0 706,3 0 1,1 0-1,2 0 1,-1 0-294,-6-1 1,0 0-1,0 0 1,1-1 0,0 1 405,1 0 0,0-1 0,1 1 0,0-1 0,0 1 0,1-1 0,1 1 0,0 0 0,-1-1 0,0 1 0,-2-2 0,0 1 0,-1-1 0,-1 1 0,0 0-483,2 2 0,-2 0 0,0 0 0,0-1 483,2-2 0,0-2 0,-1 1 0,-1 1 0,4 1 0,-2 2 0,-1-1 188,-5-2 1,-1-1 0,0 1-189,2 2 0,0 2 0,-4-1 993,-6 0 0,-1 0-993,5 0 0,-1 0 3276,12 0-2281,-15 0 2281,-12 0-2509,-7 0 1617,-3 0-2384,-10 0 0,-2 0 0</inkml:trace>
  <inkml:trace contextRef="#ctx0" brushRef="#br0" timeOffset="29006">6563 9786 24575,'16'0'0,"4"0"0,23 0 0,2 0-1639,-12 0 1,2 0 1609,0 0 0,2 0 29,4-1 0,1 2-926,6 0 0,0 2 926,-2 1 0,0 1 0,-12-1 0,0 2 0,0-2 0,9 1 0,-1 0 16,4 4 0,-3-2-16,-14-4 0,-1-1 0,8 4 0,-1 0-605,11 1 605,-14-4 0,-1-1 0,13 1 1367,-3 0-1367,-12-2 2237,-1 4-2237,-10-4 1347,-2 4-1347,-8-5 809,-1 3-809,-3-1 0,1-2 0,-1 2 0,-1 0 0,1-1 0,-4 2 0,-1-2 0,-8 1 0,4-2 0,-3 0 0</inkml:trace>
  <inkml:trace contextRef="#ctx0" brushRef="#br0" timeOffset="47880">6569 9506 24575,'0'9'0,"0"6"0,0 10 0,0 9 0,0 0 0,-3 2 0,0-7 0,-6-1 0,2 4 0,-2-13 0,3 4 0,1-13 0,2 1 0,-1-4 0,3-3 0,-1 1 0,4-3 0,3 0 0,2-2 0,3-2 0,3-1 0,4 0 0,8 1 0,8 2 0,5 0 0,8 0-528,-20 1 0,1 1 528,2 1 0,1 2 0,2 2 0,0 2 0,0-1 0,0 1 0,-8 0 0,2 0 0,10 2 0,-1-2 0,4 3 0,-8-1 0,0 0 0,12 1-558,0 8 558,4-5 0,-10 2 0,0-4 0,-8-3 0,-5-1 0,-4-3 0,-6-3 1025,-1-1-1025,-3-2 589,-3 0-589,0 0 0,-2 0 0,-1 0 0,1 0 0,0 0 0,-1 0 0,1-2 0,-3 0 0,0-3 0,0 1 0,-1-3 0,3-1 0,-4-2 0,3 0 0,-1 0 0,-1 0 0,1 0 0,0-1 0,-1 1 0,1 0 0,-2 0 0,0-3 0,0 2 0,0-5 0,0 3 0,0-4 0,0-3 0,0 3 0,0-3 0,0 6 0,0-1 0,0 4 0,0-2 0,0 5 0,0-1 0,0 4 0,0-2 0,0-1 0,0 1 0,0-1 0,0-1 0,0 1 0,-2-2 0,1 2 0,-1 1 0,2 0 0,0 2 0,0-2 0,0 2 0,0 1 0,0-1 0,0 0 0,0 1 0,0 1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50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12947 4370 24575,'0'15'0,"0"6"0,0 5 0,0 6 0,0 10 0,0 6-801,0-19 1,0 1 800,0 2 0,0 0 0,0 3 0,0-1 0,0-1 0,0 0 0,0-6 0,0 1 0,2 12 0,0-2 0,2 2 0,0-3 0,0 0 0,3 6 155,-3 1-155,3-3 0,-7-15 0,3-3 0,-3-9 0,0-4 1198,0-3-1198,0-2 248,0-1-248,0 6 0,0 1 0,0 6 0,0 4 0,0-9 0,0 5 0,0-12 0,0 2 0,0-14 0,0-1 0,0-5 0,0 6 0</inkml:trace>
  <inkml:trace contextRef="#ctx0" brushRef="#br0" timeOffset="2174">13022 4549 24575,'3'-3'0,"15"1"0,20 2 0,-4 0 0,4 0-1093,-6 0 1,2 0 0,1 0 65,6 0 0,2 0 1,2 0 521,-7 0 1,1 0 0,0 0 0,-1 0 504,2 0 0,0 0 0,1 0 0,-4 0 0,2 0 0,0 0 0,-2 0 0,1 0 0,-2 0 0,2 0 0,9 1 0,2-1 0,-2-1 0,-5-1 0,-2-1 0,0 0-30,0 1 1,0 0-1,-2 0 30,9-5 0,-2 0-365,-10 4 0,-1 1 365,-1 0 0,0 0 0,17 2 0,-23-1 0,0-1 0,1 2 0,0 0 2116,15-4-2116,4 4 0,-5 0 0,4 0 0,-7 0 0,-11 0 0,0 0 0,4 0 0,18 0 0,-21 3 0,8 1 3106,-9-1-3106,-3 3 2459,-8-3-2459,-7 2 1227,-3-1-1227,-2 1 285,-3 2-285,0 0 0,-2 6 0,0 1 0,-2 3 0,-1-1 0,-3 1 0,-2-1 0,-1 4 0,0 1 0,-3 7 0,5 5 0,-6 4 0,5 5-219,3-16 1,0 0 218,-2 10 0,3-8 0,1-1 0,-4 8 0,0 7 0,0-9 0,4-8 0,-2-5 0,2-7 0,0 0 0,0-5 437,1-1-437,2-3 0,-4 1 0,3 0 0,-3-3 0,4 2 0,-5-3 0,5 3 0,-4-2 0,4 3 0,-4-1 0,1 3 0,0 1 0,-2 5 0,2 4 0,0 3 0,-3 8 0,6-3 0,-6 3 0,5-4 0,-4 0 0,4-3 0,-1-1 0,2-7 0,0-2 0,0-2 0,0-4 0,0 2 0,-2-2 0,-1-3 0,-1 0 0,-1-2 0,1 0 0,-1 0 0,1 2 0,-1-1 0,0 1 0,1-2 0,-1 0 0,-2 0 0,2 0 0,-4 0 0,1 0 0,-9 0 0,-13 0 0,-5 0 0,-4-4 0,-3-1-1085,0 0 0,-1-1 1085,-4-1 0,-1-1-939,11 2 1,-2 0 0,2 0 938,-11-2 0,1 1 0,10 1 0,-2-1 0,2 0-681,-7 0 1,0 0 680,0-2 0,2 1 0,12 4 0,0 0-279,-2-4 0,0 0 279,5 4 0,1 0 0,-21-7 0,1 1 0,2 2 0,-2-3 0,4 8 0,-5-4 0,4 6 0,17-2 0,1 0 0,-23 2 1325,8-3-1325,-9 4 0,13 0 0,-6 0 0,5 0 2707,9 0-2707,-4 0 1696,7-2-1696,-3-2 793,4 1-793,0-2 383,0 1-383,0-2 0,0 0 0,3 0 0,1 1 0,6 1 0,1 0 0,5 1 0,1-2 0,3 1 0,1-1 0,1 1 0,2-1 0,0 1 0,0 2 0,0 0 0</inkml:trace>
  <inkml:trace contextRef="#ctx0" brushRef="#br0" timeOffset="14625">14955 5524 24575,'0'5'0,"0"3"0,0-1 0,3 6 0,-3-2 0,3 5 0,-3-5 0,0 11 0,0-3 0,0 13 0,0 1 0,0 0 0,0 4 0,0 9 0,0-1 0,0 0-569,0 4 569,-3-9 0,-5 8 0,3-20 0,-2 0 0,0-3 0,0-1 0,-1 3 0,1-1 0,-1 0 0,1-1 0,-8 23 0,6-22 0,0 1-512,-1 1 0,0 1 512,-1 0 0,-1 1-1189,0 3 0,-1 3 1189,0-4 0,-2 2 0,0 0 0,2 0 0,-1 1 0,0 2 0,-3 2 0,-2 4 0,0 0 0,1-2 0,-1 4 0,1-2 0,-1 2-820,2-6 1,-1 2 0,-1-1 0,2-1 751,-1 2 0,1-2 0,0-1 68,-2 0 0,1-1 0,0-2-347,0 2 1,0-1 346,-1 3 0,1-4 183,-8 7-183,11-17 0,0-1 0,-13 11 1803,5-8-1803,4-6 3276,5-9-2726,4-2 1018,-5-3-1568,1-1 765,-11 5-765,3-5 0,-6 4 0,4-5 0,1 4 0,-1 1 0,-10-1 0,10 1 0,0-1 0,-12-3 0,10 0 0,-6 1 0,11-4 0,1 0 0,6-3 0,4 0 0,0 0 0,5 0 0,-19 3 0,7 0 0,-15 6 0,8 1 0,3-1 0,1 2 0,4-5 0,-22 14 0,9-6 0,-14 8 0,15-3 0,3-7 0,4 3 0,4-6 0,4 1 0,2-4 0,1 1 0,3-2 0,2-1 0,0-1 0,3-1 0,-2-2 0,1-2 0,1-3 0,2 0 0,0-5 0,0 0 0,0-1 0,0-5 0,0-1 0,0-1 0,0-5 0,0 6 0,0-3 0,0 3 0,0 1 0,0-1 0,0 3 0,0 1 0,0 3 0,0 0 0,0 2 0,0-1 0,0 1 0,0-2 0,0 2 0,0-1 0,0 4 0,3-2 0,-3 2 0,4 0 0,-2 1 0,1 3 0,-1 7 0,-2 8 0,0 7 0,0 7 0,0 1 0,0 3 0,0 1 0,0-5 0,0 0 0,0-4 0,0-3 0,0-1 0,0-7 0,0 0 0,0-3 0,0 0 0,0-2 0,0-1 0,0-2 0,0-1 0,0 1 0,0-1 0,0 1 0,0-1 0,0 0 0,0 0 0,0 1 0,2-3 0,0 0 0,3-2 0,-1 0 0,1 0 0,-1 0 0,1 0 0,-1 0 0,1 0 0,-1 0 0,1 0 0,2 0 0,-2 0 0,4 0 0,-1 0 0,0 0 0,1 0 0,-1-2 0,-1 1 0,0-3 0,0 3 0,-2-3 0,5 1 0,-3 1 0,6-1 0,1 1 0,2 1 0,1-1 0,3 2 0,-3-3 0,3 3 0,-3-5 0,-4 4 0,-2-3 0,-2 1 0,-4 0 0,2-1 0,-4 1 0,-1-1 0,-2-1 0,0 0 0,-2 1 0,-3-3 0,-3-1 0,-2-2 0,-4-4 0,3 3 0,-3-5 0,1 4 0,1-4 0,-1 5 0,2-5 0,1 5 0,2-2 0,-2 3 0,5 3 0,-2-3 0,4 5 0,-1-2 0,1 4 0,0-1 0,-3 1 0,3 1 0,-4 0 0,2-1 0,0 3 0,-2-4 0,4 1 0,-3-2 0,5 1 0,-1-1 0,2 0 0,0 1 0,0-1 0,0 1 0,0 1 0,0 1 0</inkml:trace>
  <inkml:trace contextRef="#ctx0" brushRef="#br0" timeOffset="21405">11802 8049 24575,'0'17'0,"0"15"0,0 3 0,0-5 0,0 2-1639,0-3 1,0 3 1440,0 14 0,0 3-632,0-5 1,0-1 829,0-8 0,0 0 0,0-2 0,0 2 0,0-1 183,0 3 0,0-2-183,0 14-312,0-1 312,0-6 1579,0-17-1579,0-4 2279,0-8-2279,0-5 1008,0-1-1008,0-3 412,0 1-412,0-1 0,0 0 0,0 1 0,0-3 0,0 0 0</inkml:trace>
  <inkml:trace contextRef="#ctx0" brushRef="#br0" timeOffset="23660">11821 8008 24575,'4'-5'0,"1"1"0,14 4 0,4 0 0,14 0 0,5 0-610,-16 0 1,1 0 609,0 0 0,0 0 0,18 0 0,4 0 0,-9 0 0,7 0 0,-4 0 0,-15 0 0,0 0 0,14 0 0,-14 0 0,1 0 0,13 0 66,4 0-66,-10 0 0,8 0 0,-10 0 0,4 0 0,-5 0 0,-5 0 0,-11 0 0,0 0 911,-7 0-911,-3 0 242,0 0-242,-4 2 0,-1 1 0,-2 1 0,0-4 0,2 2 0,0-6 0,3 3 0,-1-1 0,6 2 0,-2 0 0,8 0 0,-5 0 0,4 0 0,-4 0 0,2 0 0,-3 0 0,-2 0 0,-1 0 0,-3 0 0,1 0 0,-3 2 0,0 1 0,-2 1 0,0 1 0,0-1 0,-2 3 0,-3 1 0,-1 2 0,-1 3 0,2-2 0,-1 4 0,-1-4 0,1 5 0,-2-5 0,3 5 0,0-6 0,-1 6 0,3-5 0,1 8 0,-1-1 0,2 6 0,-1 4 0,2 1 0,0 3 0,0 1 0,0-1 0,0 1 0,0-5 0,0 0 0,0-4 0,0-3 0,0 2 0,0-6 0,0 7 0,0-4 0,0 4 0,0 0 0,0 4 0,0 1 0,0 0 0,-3-2 0,2-3 0,-4-3 0,5-1 0,-3-6 0,1-4 0,1-3 0,-1-2 0,2-1 0,0 1 0,0-1 0,0 6 0,0 5 0,0 2 0,0 6 0,-2-2 0,1 0 0,-2-1 0,1-7 0,2 3 0,-5-8 0,3 2 0,-3-7 0,0-1 0,-2-2 0,-3 0 0,-1 0 0,-5-5 0,2-1 0,-6-6 0,3 3 0,-19-7 0,9 12 0,-7-6 0,3 7 0,9 2 0,-5-2 0,-3-1-669,-19 3 669,19-1 0,-1 0 0,4 2 0,-2 0-747,-7 0 0,-5 0 1,4 0 746,5 0 0,-1 0 0,-6 0 0,-4 0 0,8 0-14,1 0 14,-7 0 0,12 0 0,-4 0 593,8 0-593,8 0 2314,4 0-2314,-3 0 16,4 0-16,-7-2 0,8 1 0,-2-4 0,3 5 0,0-3 0,2 3 0,1 0 0,4-2 0,-1 2 0,4-4 0,-2 1 0,2-1 0,0-6 0,0-5 0,0 1 0,0 2 0,0 7 0</inkml:trace>
  <inkml:trace contextRef="#ctx0" brushRef="#br0" timeOffset="26450">10406 5035 24575,'-5'16'0,"3"-5"0,-6 11 0,3-7 0,1 8 0,-7 1 0,7 1 0,-5 3 0,0 0 0,4 5 0,-7 5 0,11 0 0,-6-13 0,1 0 0,4 7 0,-4-5 0,1 1-301,4-3 1,1 0 300,-1 0 0,-1 1 0,2 1 0,0-1-64,0 15 64,0-4 0,0 5 0,0-4 0,0 3 0,0-7 0,3 2 0,1-3 0,5-4 0,1 2 0,-1-2 599,3 0-599,-2 2 66,2-6-66,1 7 0,0-3 0,0 3 0,0 1 0,-1-5 0,4 1 0,-3-5 0,10 10 0,2-1-441,-8-13 1,1 1 440,1-3 0,2 1 0,3 2 0,0 1-925,2 0 1,1 1 924,5 5 0,1 0 0,0 1 0,0 0 0,0-1 0,0 1 0,-2 1 0,-1 0 0,-2-3 0,-1 1 0,-2 2 0,0 0 0,1-1 0,-1 1 0,-2-1 0,0 0 0,4 2 0,1 2 0,-6-7 0,0 2 0,1-3-1077,8 6 1,1 0 1076,-5-4 0,3 1 0,-1-3 0,9 1 0,0-2 0,-10-4 0,0 1 0,0-2 0,16 5 0,-3-2 0,-11-3 0,-1-2-281,2-2 0,-1-2 281,9 7 545,3-5-545,-9 1 1622,-8-10-1622,-8 3 2375,-7-6-2375,-3-1 732,-2-2-732,-1 0 171,1 0-171,-1 0 0,-1-2 0,-2 0 0,-1-3 0,-2 1 0,0-3 0,-5-1 0,-1 0 0,0-2 0,0 3 0,4-1 0,-2-2 0,2 5 0,-1-2 0,0 0 0,3 2 0,-3-2 0,3 2 0,-3-2 0,0 2 0,0-2 0,1 2 0,-1 1 0,0 1 0,3-1 0,0 1 0,2-1 0,0-1 0,0 0 0,0 1 0,0 3 0,0 6 0,0 6 0,0 8 0,0-2 0,0 3 0,0-3 0,2-4 0,-1 0 0,1-3 0,-2-2 0,0-1 0,0-2 0,0-1 0,-2-1 0,-1-1 0,-1-2 0,0 0 0,-1 0 0,1 0 0,-1 0 0,1 0 0,-1 0 0,1 0 0,0 0 0,1-2 0,1-1 0,4 1 0,-1 0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4EF79-D73F-9D40-8912-42C1BAEE0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La forma Bayesiana de Pensar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C29CD7-80B0-0D41-B64D-E0D3F6447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490F-72A7-7D4C-81D9-263DEFDC6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78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CB89D8-F6D1-E94E-A91B-FDE2B1D7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Probabilidad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BC774-4DD7-5C4C-A9A5-41E9CDD5E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Dado el evento A.</a:t>
            </a:r>
          </a:p>
          <a:p>
            <a:r>
              <a:rPr lang="en-MX" dirty="0"/>
              <a:t>P(A) es la probabilidad de que el evento A suceda.</a:t>
            </a:r>
          </a:p>
          <a:p>
            <a:pPr lvl="1"/>
            <a:r>
              <a:rPr lang="en-MX" dirty="0"/>
              <a:t>Probabilidad apriori</a:t>
            </a:r>
          </a:p>
          <a:p>
            <a:r>
              <a:rPr lang="en-MX" dirty="0"/>
              <a:t>X es información o evidencia.</a:t>
            </a:r>
          </a:p>
          <a:p>
            <a:r>
              <a:rPr lang="en-MX" dirty="0"/>
              <a:t>P(A|X) es la probabilidad del evento dada la evidencia.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75DD-6880-9C47-9C5A-77ACD1B8F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22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E112-BFE4-A64A-B966-72CDA9CD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Probabilidad apriori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B1671-5BB7-5245-B06C-C7A7C2E73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A:= Evento de que un cliente haga default en un crédito.</a:t>
            </a:r>
          </a:p>
          <a:p>
            <a:r>
              <a:rPr lang="en-MX" dirty="0"/>
              <a:t>Probabilidad apriori P(A) es: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4911A-EBEB-BB48-A10F-BBA627733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E4D6-61A4-AC40-8E96-6C6C1B91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74360-DEAB-3A43-9A84-5B0F800B5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X: El cliente no tiene salario fijo.</a:t>
            </a:r>
          </a:p>
          <a:p>
            <a:pPr lvl="1"/>
            <a:r>
              <a:rPr lang="en-MX" dirty="0"/>
              <a:t>P(A) sube o baja?</a:t>
            </a:r>
          </a:p>
          <a:p>
            <a:r>
              <a:rPr lang="en-MX" dirty="0"/>
              <a:t>X: El cliente tiene 5 autos.</a:t>
            </a:r>
          </a:p>
          <a:p>
            <a:pPr lvl="1"/>
            <a:r>
              <a:rPr lang="en-MX" dirty="0"/>
              <a:t>P(A) sube o baja?</a:t>
            </a:r>
          </a:p>
          <a:p>
            <a:r>
              <a:rPr lang="en-MX" dirty="0"/>
              <a:t>X: El cliente no tiene empleo.</a:t>
            </a:r>
          </a:p>
          <a:p>
            <a:pPr lvl="1"/>
            <a:r>
              <a:rPr lang="en-MX" dirty="0"/>
              <a:t>P(A) sube o baja?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C518-4205-224F-85D1-BCD07891B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10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D40A-8906-8B40-9D72-6AB40F80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998D-A99C-1341-AFA2-E2DCFE961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X = No tiene empleo, tiene 5 autos y 2 casas.</a:t>
            </a:r>
          </a:p>
          <a:p>
            <a:r>
              <a:rPr lang="en-MX" dirty="0"/>
              <a:t>P(A|X) es alto o bajo?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F64F-1F8C-AD4A-BE7A-8BC06D6E6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5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EBE4-CFE8-4A49-98AB-8EFE7DE9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E344-B569-A043-94F3-F86D1328B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medida que incorporamos evidencia, esta va suplantando nuestras creencias originales.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3142E-9D9E-F84F-8AB8-A93622FA8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63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6F01-B088-6A42-B5D3-A5C052B9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AD774-CAC4-1E4E-A4D5-E330CCDC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625147"/>
            <a:ext cx="6132600" cy="3125778"/>
          </a:xfrm>
        </p:spPr>
        <p:txBody>
          <a:bodyPr/>
          <a:lstStyle/>
          <a:p>
            <a:r>
              <a:rPr lang="en-MX" sz="2000" dirty="0"/>
              <a:t>Por que son importantes estos conceptos?:</a:t>
            </a:r>
          </a:p>
          <a:p>
            <a:pPr lvl="1"/>
            <a:r>
              <a:rPr lang="en-MX" sz="2000" dirty="0"/>
              <a:t>Evidencia</a:t>
            </a:r>
          </a:p>
          <a:p>
            <a:pPr lvl="1"/>
            <a:endParaRPr lang="en-MX" sz="2000" dirty="0"/>
          </a:p>
          <a:p>
            <a:pPr lvl="1"/>
            <a:r>
              <a:rPr lang="en-MX" sz="2000" dirty="0"/>
              <a:t>Conocimiento previo (prior)</a:t>
            </a:r>
          </a:p>
          <a:p>
            <a:pPr lvl="1"/>
            <a:endParaRPr lang="en-MX" sz="2000" dirty="0"/>
          </a:p>
          <a:p>
            <a:pPr lvl="1"/>
            <a:r>
              <a:rPr lang="en-MX" sz="2000" dirty="0"/>
              <a:t>Actualizar el conocimiento</a:t>
            </a:r>
          </a:p>
          <a:p>
            <a:pPr lvl="1"/>
            <a:endParaRPr lang="en-MX" sz="2000" dirty="0"/>
          </a:p>
          <a:p>
            <a:pPr lvl="1"/>
            <a:endParaRPr lang="en-MX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5B00F-9376-3C49-85BF-093427D8F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9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32F0-F84E-D249-9F44-A99B9735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43128-F3F8-D942-9D1C-5117DCA57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327" y="1327350"/>
            <a:ext cx="3739897" cy="3145500"/>
          </a:xfrm>
        </p:spPr>
        <p:txBody>
          <a:bodyPr/>
          <a:lstStyle/>
          <a:p>
            <a:r>
              <a:rPr lang="en-MX" sz="1800" dirty="0"/>
              <a:t>Hace 1500 años todo mundo SABIA que la tierra era el centro del universo.</a:t>
            </a:r>
          </a:p>
          <a:p>
            <a:r>
              <a:rPr lang="en-MX" sz="1800" dirty="0"/>
              <a:t>Hace 500 años todo miundo SABIA que la tierra era plana.</a:t>
            </a:r>
          </a:p>
          <a:p>
            <a:r>
              <a:rPr lang="en-MX" sz="1800" dirty="0"/>
              <a:t>Que vamos a saber en los siguientes 5 minutos?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28BF-3D79-7341-8A44-A0B84C0053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F294B-5EF2-1746-9559-A137795D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6" y="1695450"/>
            <a:ext cx="325120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45F5B-0EB0-1B4F-B169-92824AC9E9D4}"/>
              </a:ext>
            </a:extLst>
          </p:cNvPr>
          <p:cNvSpPr txBox="1"/>
          <p:nvPr/>
        </p:nvSpPr>
        <p:spPr>
          <a:xfrm>
            <a:off x="493776" y="3448050"/>
            <a:ext cx="18469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800" dirty="0"/>
              <a:t>Men in Black (1997): Amblin Studios</a:t>
            </a:r>
          </a:p>
        </p:txBody>
      </p:sp>
    </p:spTree>
    <p:extLst>
      <p:ext uri="{BB962C8B-B14F-4D97-AF65-F5344CB8AC3E}">
        <p14:creationId xmlns:p14="http://schemas.microsoft.com/office/powerpoint/2010/main" val="34064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5B01-CF26-4C4F-A4BA-D3FC53DF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C78EA-134E-3540-AA2D-217862FAE5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F4F22-F12F-DA4D-AB35-75A4196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563624"/>
            <a:ext cx="4147891" cy="295635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5C589C-66EF-284B-A4C1-B005E655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063" y="2037516"/>
            <a:ext cx="3611881" cy="2423160"/>
          </a:xfrm>
        </p:spPr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MX" sz="1600" dirty="0"/>
              <a:t>Las mujeres no son capaces de tocar un instrumento.</a:t>
            </a:r>
          </a:p>
          <a:p>
            <a:pPr marL="533400" indent="-457200">
              <a:buFont typeface="+mj-lt"/>
              <a:buAutoNum type="arabicPeriod"/>
            </a:pPr>
            <a:endParaRPr lang="en-MX" sz="1600" dirty="0"/>
          </a:p>
          <a:p>
            <a:pPr marL="533400" indent="-457200">
              <a:buFont typeface="+mj-lt"/>
              <a:buAutoNum type="arabicPeriod"/>
            </a:pPr>
            <a:r>
              <a:rPr lang="en-MX" sz="1600" dirty="0"/>
              <a:t>Algunas mujeres son capaces de tocar un instrumento.</a:t>
            </a:r>
          </a:p>
          <a:p>
            <a:pPr marL="533400" indent="-457200">
              <a:buFont typeface="+mj-lt"/>
              <a:buAutoNum type="arabicPeriod"/>
            </a:pPr>
            <a:endParaRPr lang="en-MX" sz="1600" dirty="0"/>
          </a:p>
          <a:p>
            <a:pPr marL="533400" indent="-457200">
              <a:buFont typeface="+mj-lt"/>
              <a:buAutoNum type="arabicPeriod"/>
            </a:pPr>
            <a:r>
              <a:rPr lang="en-MX" sz="1600" dirty="0"/>
              <a:t>Tanto mujeres como hombres son capaces de tocar un instrumento.</a:t>
            </a:r>
          </a:p>
          <a:p>
            <a:pPr marL="990600" lvl="1" indent="-457200">
              <a:buFont typeface="+mj-lt"/>
              <a:buAutoNum type="arabicPeriod"/>
            </a:pPr>
            <a:endParaRPr lang="en-MX" sz="1600" dirty="0"/>
          </a:p>
          <a:p>
            <a:pPr marL="990600" lvl="1" indent="-457200">
              <a:buFont typeface="+mj-lt"/>
              <a:buAutoNum type="arabicPeriod"/>
            </a:pPr>
            <a:endParaRPr lang="en-MX" sz="1600" dirty="0"/>
          </a:p>
        </p:txBody>
      </p:sp>
    </p:spTree>
    <p:extLst>
      <p:ext uri="{BB962C8B-B14F-4D97-AF65-F5344CB8AC3E}">
        <p14:creationId xmlns:p14="http://schemas.microsoft.com/office/powerpoint/2010/main" val="35205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393F-6412-D34C-92A3-384B74F9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Framework Bayesiano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50BA3-CEB7-6149-B7ED-BD3DD6C5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n-MX" dirty="0"/>
              <a:t>Como vamos a hacer toda esta magia: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6425-20BC-6846-A7E4-811077897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337B8-FEB9-CE48-99C7-2B849380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378" y="2586401"/>
            <a:ext cx="3009900" cy="92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F0B2B-3D30-B34F-9C4B-35041268D3F2}"/>
              </a:ext>
            </a:extLst>
          </p:cNvPr>
          <p:cNvSpPr txBox="1"/>
          <p:nvPr/>
        </p:nvSpPr>
        <p:spPr>
          <a:xfrm>
            <a:off x="4807709" y="264274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Prior Probability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1E46F-CAC2-BD4E-8E71-89A79F883A0B}"/>
              </a:ext>
            </a:extLst>
          </p:cNvPr>
          <p:cNvSpPr txBox="1"/>
          <p:nvPr/>
        </p:nvSpPr>
        <p:spPr>
          <a:xfrm>
            <a:off x="1172718" y="2515498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Posterior Probability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95555-E1B3-F44A-B709-79ABDBF737CC}"/>
              </a:ext>
            </a:extLst>
          </p:cNvPr>
          <p:cNvSpPr txBox="1"/>
          <p:nvPr/>
        </p:nvSpPr>
        <p:spPr>
          <a:xfrm>
            <a:off x="3460892" y="233496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Likelihood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A3B6F8-31D7-6443-AA5B-6A34E1EA0F3B}"/>
                  </a:ext>
                </a:extLst>
              </p14:cNvPr>
              <p14:cNvContentPartPr/>
              <p14:nvPr/>
            </p14:nvContentPartPr>
            <p14:xfrm>
              <a:off x="2156400" y="2604960"/>
              <a:ext cx="2818080" cy="1267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A3B6F8-31D7-6443-AA5B-6A34E1EA0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040" y="2595600"/>
                <a:ext cx="2836800" cy="12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72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D8EB-3E82-C441-A069-0B96B8D2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C8DAB-C068-4040-B342-FBE150344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059234"/>
          </a:xfrm>
        </p:spPr>
        <p:txBody>
          <a:bodyPr/>
          <a:lstStyle/>
          <a:p>
            <a:r>
              <a:rPr lang="en-MX" dirty="0"/>
              <a:t>Probabilidad de NO tener Coronavirus?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6DAF-BF09-564B-8088-D98622475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5CA5-18B6-0E41-9DA4-2EF7B1BA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575" y="2308861"/>
            <a:ext cx="3988016" cy="19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9E0-3935-5149-A342-868748B8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2BE01-2167-B846-BB7F-61018F4CC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:= Tengo Coronavirus</a:t>
            </a:r>
          </a:p>
          <a:p>
            <a:r>
              <a:rPr lang="en-MX" dirty="0"/>
              <a:t>X: = La prueba sale negativa</a:t>
            </a:r>
          </a:p>
          <a:p>
            <a:r>
              <a:rPr lang="en-MX" dirty="0"/>
              <a:t>P(A) = p </a:t>
            </a:r>
            <a:r>
              <a:rPr lang="en-MX" dirty="0">
                <a:sym typeface="Wingdings" pitchFamily="2" charset="2"/>
              </a:rPr>
              <a:t> Mi probabilidad de tener coronavirus</a:t>
            </a:r>
          </a:p>
          <a:p>
            <a:r>
              <a:rPr lang="en-MX" dirty="0">
                <a:sym typeface="Wingdings" pitchFamily="2" charset="2"/>
              </a:rPr>
              <a:t>P(X|A): = Probabilidad de que la prueba salga negativa dado de que tengo coronavirus.</a:t>
            </a:r>
          </a:p>
          <a:p>
            <a:r>
              <a:rPr lang="en-MX" dirty="0">
                <a:sym typeface="Wingdings" pitchFamily="2" charset="2"/>
              </a:rPr>
              <a:t>P(X) : = Probabilidad de que la prueba salga negativa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772B-AAA0-6D40-8C88-D953414CF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0408C5-BD4E-1340-BACA-A4F803312222}"/>
                  </a:ext>
                </a:extLst>
              </p14:cNvPr>
              <p14:cNvContentPartPr/>
              <p14:nvPr/>
            </p14:nvContentPartPr>
            <p14:xfrm>
              <a:off x="1178640" y="2180880"/>
              <a:ext cx="1303200" cy="2101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0408C5-BD4E-1340-BACA-A4F8033122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280" y="2171520"/>
                <a:ext cx="1321920" cy="21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26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833E-EB3B-B542-A256-150E473E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9B3A-FB59-B447-9119-9718165AE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P(X) : = P(X,A) + P(X, not A)</a:t>
            </a:r>
          </a:p>
          <a:p>
            <a:r>
              <a:rPr lang="en-MX" dirty="0"/>
              <a:t>P(X) = P(X|A)P(A) + P(X|not A)P(not A)</a:t>
            </a:r>
          </a:p>
          <a:p>
            <a:r>
              <a:rPr lang="en-MX" dirty="0"/>
              <a:t>P(X) = P(X|A)p+P(X|not A)(1-p)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FE99C-4AD1-BD45-B79F-D8B06315B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C8C3BC-5B8C-5847-83BF-1F5B2420B896}"/>
                  </a:ext>
                </a:extLst>
              </p14:cNvPr>
              <p14:cNvContentPartPr/>
              <p14:nvPr/>
            </p14:nvContentPartPr>
            <p14:xfrm>
              <a:off x="2159640" y="2265120"/>
              <a:ext cx="4098240" cy="210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C8C3BC-5B8C-5847-83BF-1F5B2420B8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0280" y="2255760"/>
                <a:ext cx="4116960" cy="21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81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5FC-2467-7947-B340-367C7278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4B0A4-8503-6B4A-985D-29C05FCDA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P(X|A): Probabilidad de que la prueba salga negativa si tengo coronavirus.</a:t>
            </a:r>
          </a:p>
          <a:p>
            <a:r>
              <a:rPr lang="en-MX" dirty="0"/>
              <a:t>P(X|A) = .1 …. Este dato viene de la 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B38F-0613-6F4A-8855-2083C12C6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7BF3F4-11EC-494F-AB70-C18CC3D773C6}"/>
                  </a:ext>
                </a:extLst>
              </p14:cNvPr>
              <p14:cNvContentPartPr/>
              <p14:nvPr/>
            </p14:nvContentPartPr>
            <p14:xfrm>
              <a:off x="2346120" y="3422160"/>
              <a:ext cx="4081680" cy="19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7BF3F4-11EC-494F-AB70-C18CC3D773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760" y="3412800"/>
                <a:ext cx="410040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24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D222-1135-FF41-8ADE-BDE11C93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169099-BA1F-B34C-B614-B178BCBFE12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1647390"/>
                <a:ext cx="6132600" cy="2989110"/>
              </a:xfrm>
            </p:spPr>
            <p:txBody>
              <a:bodyPr/>
              <a:lstStyle/>
              <a:p>
                <a:r>
                  <a:rPr lang="en-MX" dirty="0"/>
                  <a:t>Entonces:</a:t>
                </a: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76200" indent="0">
                  <a:buNone/>
                </a:pPr>
                <a:endParaRPr lang="es-ES" b="0" dirty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+0.9(1−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0.9−0.8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76200" indent="0">
                  <a:buNone/>
                </a:pPr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169099-BA1F-B34C-B614-B178BCBFE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1647390"/>
                <a:ext cx="6132600" cy="2989110"/>
              </a:xfrm>
              <a:blipFill>
                <a:blip r:embed="rId2"/>
                <a:stretch>
                  <a:fillRect l="-620" t="-17373" b="-508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67EBE-43D5-744C-A0E1-4C901FEF7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658587-FEEB-2248-8884-C183DE429D05}"/>
                  </a:ext>
                </a:extLst>
              </p14:cNvPr>
              <p14:cNvContentPartPr/>
              <p14:nvPr/>
            </p14:nvContentPartPr>
            <p14:xfrm>
              <a:off x="3708360" y="1573200"/>
              <a:ext cx="1767240" cy="168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658587-FEEB-2248-8884-C183DE429D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9000" y="1563840"/>
                <a:ext cx="1785960" cy="17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70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D5E44-CF70-894E-9AF5-EC4990EC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Ejemplo de la moneda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8C39C1-E618-1C4E-BEEA-9E416AE3A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D88B-B7CD-0544-BA9A-99BF6C4D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79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0B84E-1F4D-4B47-87D9-3767B600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0B0E4-091E-674B-A6BB-55AECA2741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7DB2BC-FDA8-2745-A9C7-24DCFCEE6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:= Salga águila</a:t>
            </a:r>
          </a:p>
          <a:p>
            <a:r>
              <a:rPr lang="en-MX" dirty="0"/>
              <a:t>X: = Tiros</a:t>
            </a:r>
          </a:p>
          <a:p>
            <a:r>
              <a:rPr lang="en-MX" dirty="0"/>
              <a:t>P(A) = 0.5</a:t>
            </a:r>
            <a:endParaRPr lang="en-MX" dirty="0">
              <a:sym typeface="Wingdings" pitchFamily="2" charset="2"/>
            </a:endParaRPr>
          </a:p>
          <a:p>
            <a:r>
              <a:rPr lang="en-MX" dirty="0">
                <a:sym typeface="Wingdings" pitchFamily="2" charset="2"/>
              </a:rPr>
              <a:t>P(X|A): = Probabilidad de las observaciones dado que salga aguila (Bernoulli)</a:t>
            </a:r>
          </a:p>
          <a:p>
            <a:r>
              <a:rPr lang="en-MX" dirty="0">
                <a:sym typeface="Wingdings" pitchFamily="2" charset="2"/>
              </a:rPr>
              <a:t>P(X) : = Probabilidad de todas las observaciones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37295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716F-032C-FE47-BFE7-22C2CCF8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Vamos a generar datos!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77047-385F-3A47-85CC-B2319FEBF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necesitamos para muestrear de una Bernoulli?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B1D67-111C-B84F-ACB7-1E8AF79B8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086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A40F-2FBD-8D4B-99B3-FE3C2A79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1472-29FD-5843-8E83-E2CDD7C49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Para muestrear de una Bernoulli, necesitamos el parametro p</a:t>
            </a:r>
          </a:p>
          <a:p>
            <a:endParaRPr lang="en-MX" dirty="0"/>
          </a:p>
          <a:p>
            <a:r>
              <a:rPr lang="en-MX" dirty="0"/>
              <a:t>Conocemos ese parametro p?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20117-C995-964F-B50C-694B97E7E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318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0454-A2BB-3C46-B3E9-39E43C47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CCCC-7E1E-3E4A-9C60-C313A402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Nuestra prior no puede estar tan segura de ese parámetro p.</a:t>
            </a:r>
          </a:p>
          <a:p>
            <a:r>
              <a:rPr lang="en-MX" dirty="0"/>
              <a:t>Definimos la prior como otra ecuación.</a:t>
            </a:r>
          </a:p>
          <a:p>
            <a:pPr lvl="1"/>
            <a:r>
              <a:rPr lang="en-MX" dirty="0"/>
              <a:t>Una Distribución beta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08763-0785-664A-B1B1-25BB63D31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446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1AA0C-1AD8-5044-8326-B0CECC4D7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Estadística Bayesiana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9B6688-88CE-6A47-B284-C2995AF1E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Clase Pasada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0054B-F4E0-484D-B903-5F39F7F18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264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5FC5-2C5D-EE4D-AF22-1180D22C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Generación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D3A-9FC6-FD45-928D-C6C2A6E47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Acuerdense del ejemplo de los equipos.</a:t>
            </a:r>
          </a:p>
          <a:p>
            <a:pPr lvl="1"/>
            <a:r>
              <a:rPr lang="en-MX" dirty="0"/>
              <a:t>Pais-&gt; Equipo –&gt; Jugador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68EE-8905-6847-9357-57F5DEBA7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2749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2186-FAF7-B443-A74C-01E6722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28BD-CA90-9849-8DAB-1F69BB870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Muestreo de la Beta la p</a:t>
            </a:r>
          </a:p>
          <a:p>
            <a:r>
              <a:rPr lang="en-MX" dirty="0"/>
              <a:t>Usando esa p muestreo un “dato”</a:t>
            </a:r>
          </a:p>
          <a:p>
            <a:r>
              <a:rPr lang="en-MX" dirty="0"/>
              <a:t>A esto se le llama un proceso Generativo</a:t>
            </a:r>
          </a:p>
          <a:p>
            <a:r>
              <a:rPr lang="en-MX" dirty="0"/>
              <a:t>Un modelo Bayesiano bien entrenado es capaz de generar datos.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F61E1-916C-B747-916E-4026BE42D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266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2BB4-82E9-7446-B80B-5D15846D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16B0-0F7B-AE45-91B4-7E23A8BDD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069AB67-4659-E649-A3C4-30D64C0D323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1647390"/>
                <a:ext cx="6132600" cy="2989110"/>
              </a:xfrm>
            </p:spPr>
            <p:txBody>
              <a:bodyPr/>
              <a:lstStyle/>
              <a:p>
                <a:r>
                  <a:rPr lang="en-MX" dirty="0"/>
                  <a:t>Entonces:</a:t>
                </a:r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𝐵𝑒𝑟𝑛𝑜𝑢𝑙𝑙𝑖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𝐵𝑒𝑡𝑎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(1,1)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76200" indent="0">
                  <a:buNone/>
                </a:pPr>
                <a:endParaRPr lang="es-ES" b="0" dirty="0"/>
              </a:p>
              <a:p>
                <a:pPr marL="76200" indent="0">
                  <a:buNone/>
                </a:pPr>
                <a:endParaRPr lang="en-MX" dirty="0"/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069AB67-4659-E649-A3C4-30D64C0D3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1647390"/>
                <a:ext cx="6132600" cy="2989110"/>
              </a:xfrm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12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E618-F13E-504C-9C08-1D461FB0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Prior Conjugada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96833-DCD5-1744-A315-879473A85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FA9EA-578F-A143-9648-DD425F5FB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80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6144C1-8E73-684C-9C83-FC86F43C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Puntuales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C3E44C-688B-C74D-B3CB-9E9BFBB9A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Hasta ahora, que tipo de predicciones hacemos?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19E-E78E-BB48-A86F-0857F6F56E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82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4770-FDBB-EC48-B536-B8520583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probabilísticas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896E9-6DC6-B942-A08D-24116E8C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en el mundo hay incertidumbre, como creen que sería mejor representar las predicciones.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18982-BAE9-8C44-BB0B-B380F7A84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06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DFC7-E34C-3543-A1F6-D0920606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0A99-A70B-B04C-A765-A165AC8F4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A668C-19C3-0141-99B2-E3C7E8F2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0" y="147066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6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620B-7A54-C04B-9D1F-01B343D6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7A78-C008-644F-90C0-B2A9EB6AC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57843-2CC4-054B-B299-BD3DC7A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75" y="1704340"/>
            <a:ext cx="4013200" cy="260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10A75E-BC7C-8B42-9358-A0AF4FC21753}"/>
                  </a:ext>
                </a:extLst>
              </p14:cNvPr>
              <p14:cNvContentPartPr/>
              <p14:nvPr/>
            </p14:nvContentPartPr>
            <p14:xfrm>
              <a:off x="4450680" y="2788200"/>
              <a:ext cx="887400" cy="27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10A75E-BC7C-8B42-9358-A0AF4FC217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1320" y="2778840"/>
                <a:ext cx="906120" cy="2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72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C084-E7C8-044B-BCC8-1CE04824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7023-47D1-AE4A-9FE6-18E79913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Permiten modelar incertidumbre</a:t>
            </a:r>
          </a:p>
          <a:p>
            <a:r>
              <a:rPr lang="en-MX" dirty="0"/>
              <a:t>Permiten hacer uso de conocimiento previo.</a:t>
            </a:r>
          </a:p>
          <a:p>
            <a:r>
              <a:rPr lang="en-MX" dirty="0"/>
              <a:t>Permiten incorporar conocimiento a medida que se va entrenando.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9186-8C69-2347-B0E6-A50D88D24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92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886F-23FF-7045-925C-161531D6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Desventajas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5236C-4161-4B4D-A705-8CE2CF0B5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Aún son lentos, comparados con Deep Learning</a:t>
            </a:r>
          </a:p>
          <a:p>
            <a:r>
              <a:rPr lang="en-MX" dirty="0"/>
              <a:t>Requieren más conocimiento del área de negocio.</a:t>
            </a:r>
          </a:p>
          <a:p>
            <a:r>
              <a:rPr lang="en-MX" dirty="0"/>
              <a:t>Son mas tardados de desarrollar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7A8B-0BF2-EC45-9E4F-B7D53C310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023970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18975</TotalTime>
  <Words>720</Words>
  <Application>Microsoft Macintosh PowerPoint</Application>
  <PresentationFormat>On-screen Show (16:9)</PresentationFormat>
  <Paragraphs>128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Roboto Condensed Light</vt:lpstr>
      <vt:lpstr>Roboto Condensed</vt:lpstr>
      <vt:lpstr>Arvo</vt:lpstr>
      <vt:lpstr>Cambria Math</vt:lpstr>
      <vt:lpstr>Salerio template</vt:lpstr>
      <vt:lpstr>Machine Learning 2</vt:lpstr>
      <vt:lpstr>PowerPoint Presentation</vt:lpstr>
      <vt:lpstr>Estadística Bayesiana</vt:lpstr>
      <vt:lpstr>Estimaciones Puntuales</vt:lpstr>
      <vt:lpstr>Estimaciones probabilísticas</vt:lpstr>
      <vt:lpstr>PowerPoint Presentation</vt:lpstr>
      <vt:lpstr>PowerPoint Presentation</vt:lpstr>
      <vt:lpstr>Ventajas</vt:lpstr>
      <vt:lpstr>Desventajas</vt:lpstr>
      <vt:lpstr>La forma Bayesiana de Pensar</vt:lpstr>
      <vt:lpstr>Probabilidad</vt:lpstr>
      <vt:lpstr>Probabilidad apriori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Bayesiano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 de la moneda</vt:lpstr>
      <vt:lpstr>PowerPoint Presentation</vt:lpstr>
      <vt:lpstr>Vamos a generar datos!</vt:lpstr>
      <vt:lpstr>PowerPoint Presentation</vt:lpstr>
      <vt:lpstr>PowerPoint Presentation</vt:lpstr>
      <vt:lpstr>Generación de Datos</vt:lpstr>
      <vt:lpstr>PowerPoint Presentation</vt:lpstr>
      <vt:lpstr>PowerPoint Presentation</vt:lpstr>
      <vt:lpstr>Prior Conjugada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138</cp:revision>
  <dcterms:modified xsi:type="dcterms:W3CDTF">2020-05-21T17:54:46Z</dcterms:modified>
</cp:coreProperties>
</file>